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C3C55-20CB-4054-A139-FFBC8F2C17AF}" v="3" dt="2025-10-30T16:48:51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yam LakshmiNarasimhan, Pradeep Kumar (Engineer 3, Network Engineering)" userId="33054e7c-01f3-40ce-8b52-5694b1252c23" providerId="ADAL" clId="{8BCC3C55-20CB-4054-A139-FFBC8F2C17AF}"/>
    <pc:docChg chg="undo custSel modSld">
      <pc:chgData name="Vaidyam LakshmiNarasimhan, Pradeep Kumar (Engineer 3, Network Engineering)" userId="33054e7c-01f3-40ce-8b52-5694b1252c23" providerId="ADAL" clId="{8BCC3C55-20CB-4054-A139-FFBC8F2C17AF}" dt="2025-10-30T16:48:55.533" v="13" actId="26606"/>
      <pc:docMkLst>
        <pc:docMk/>
      </pc:docMkLst>
      <pc:sldChg chg="addSp delSp modSp mod">
        <pc:chgData name="Vaidyam LakshmiNarasimhan, Pradeep Kumar (Engineer 3, Network Engineering)" userId="33054e7c-01f3-40ce-8b52-5694b1252c23" providerId="ADAL" clId="{8BCC3C55-20CB-4054-A139-FFBC8F2C17AF}" dt="2025-10-30T16:48:55.533" v="13" actId="26606"/>
        <pc:sldMkLst>
          <pc:docMk/>
          <pc:sldMk cId="4105352558" sldId="275"/>
        </pc:sldMkLst>
        <pc:spChg chg="add del mod">
          <ac:chgData name="Vaidyam LakshmiNarasimhan, Pradeep Kumar (Engineer 3, Network Engineering)" userId="33054e7c-01f3-40ce-8b52-5694b1252c23" providerId="ADAL" clId="{8BCC3C55-20CB-4054-A139-FFBC8F2C17AF}" dt="2025-10-30T16:48:51.756" v="10"/>
          <ac:spMkLst>
            <pc:docMk/>
            <pc:sldMk cId="4105352558" sldId="275"/>
            <ac:spMk id="3" creationId="{67494D06-D9F6-B374-EABB-86235BA6EDBE}"/>
          </ac:spMkLst>
        </pc:spChg>
        <pc:spChg chg="add del">
          <ac:chgData name="Vaidyam LakshmiNarasimhan, Pradeep Kumar (Engineer 3, Network Engineering)" userId="33054e7c-01f3-40ce-8b52-5694b1252c23" providerId="ADAL" clId="{8BCC3C55-20CB-4054-A139-FFBC8F2C17AF}" dt="2025-10-30T16:48:55.533" v="13" actId="26606"/>
          <ac:spMkLst>
            <pc:docMk/>
            <pc:sldMk cId="4105352558" sldId="275"/>
            <ac:spMk id="19" creationId="{42A4FC2C-047E-45A5-965D-8E1E3BF09BC6}"/>
          </ac:spMkLst>
        </pc:spChg>
        <pc:spChg chg="add">
          <ac:chgData name="Vaidyam LakshmiNarasimhan, Pradeep Kumar (Engineer 3, Network Engineering)" userId="33054e7c-01f3-40ce-8b52-5694b1252c23" providerId="ADAL" clId="{8BCC3C55-20CB-4054-A139-FFBC8F2C17AF}" dt="2025-10-30T16:48:55.533" v="13" actId="26606"/>
          <ac:spMkLst>
            <pc:docMk/>
            <pc:sldMk cId="4105352558" sldId="275"/>
            <ac:spMk id="24" creationId="{42A4FC2C-047E-45A5-965D-8E1E3BF09BC6}"/>
          </ac:spMkLst>
        </pc:spChg>
        <pc:picChg chg="add mod">
          <ac:chgData name="Vaidyam LakshmiNarasimhan, Pradeep Kumar (Engineer 3, Network Engineering)" userId="33054e7c-01f3-40ce-8b52-5694b1252c23" providerId="ADAL" clId="{8BCC3C55-20CB-4054-A139-FFBC8F2C17AF}" dt="2025-10-30T16:48:55.533" v="13" actId="26606"/>
          <ac:picMkLst>
            <pc:docMk/>
            <pc:sldMk cId="4105352558" sldId="275"/>
            <ac:picMk id="5" creationId="{2AB36438-E7D6-523D-E41F-FAA4D3B67DD9}"/>
          </ac:picMkLst>
        </pc:picChg>
        <pc:picChg chg="add del mod">
          <ac:chgData name="Vaidyam LakshmiNarasimhan, Pradeep Kumar (Engineer 3, Network Engineering)" userId="33054e7c-01f3-40ce-8b52-5694b1252c23" providerId="ADAL" clId="{8BCC3C55-20CB-4054-A139-FFBC8F2C17AF}" dt="2025-10-30T16:48:32.782" v="9" actId="478"/>
          <ac:picMkLst>
            <pc:docMk/>
            <pc:sldMk cId="4105352558" sldId="275"/>
            <ac:picMk id="6" creationId="{38B3423A-A64D-BD00-C8DC-7AC4B70D3A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A5F1-1DC5-234F-091F-5EA36DFF8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6E5D4-EAB4-4C13-E9F0-5746FA7B4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23EE0-E9D0-50BC-7EC7-22638695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41B54-876E-C391-D48F-BD11D439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C90BF-A010-4491-5AC0-1C3E0BEA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6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0033-7552-6E77-5A88-BEAF90D8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10F87-9010-EDA1-1836-FE71FD40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27698-E411-42EE-8143-5A7FE6E1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2AF9-DE4A-51CA-4E6A-BF3A64CE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7CC6F-6DDE-EAB9-616E-AC52708C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E0226-3ABC-7357-8603-8DD2A80164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491CF-01A6-2869-7C17-7F9A77C5E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54D80-0C49-BBE9-4F96-6B8D9F09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B2211-1D6D-ABD4-58F7-D74EA5FE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99DA6-111E-9BE0-036F-0F8D6E70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2F79-879E-017A-A64E-3A3B8C9C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80A2A-9FD3-4807-5F6E-4B77E1A7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09A2-64B4-1B86-02DD-4E32DC09A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F36D-9581-76A6-8027-271D36DE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3F9B-7DD9-4776-0E78-4C059586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FED3-D3A6-7DB9-39E1-EABF99CA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0C6E6-4ABC-54D3-4CA7-073C03E3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7BA1-53FA-723C-BD2D-99996370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8CFB-15B7-644F-71B4-0280CA578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26C9E-B699-BDBF-5200-4D042644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7C82-AAD1-EAC4-12BB-6AECC828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FB35-EB9C-6997-0181-86FBCEC96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96C6C-25D5-CB27-C2E0-C9C46733C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41156-FAD6-8B7C-54D3-39F3C55D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C078D-E564-4B74-5373-89D0B4FF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20DBE-1E19-1172-041B-FD025B43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A793-13EF-4065-4167-181A1F62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BCFC2-3E05-FAC6-9615-387DBBCFF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E4DB6-5E10-FA01-6768-91078BB0D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5002C-2499-2A24-0033-98A3C0EB4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41496-3188-FF4B-172D-39415A19F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F113CE-4469-034F-3B0D-5764F7C5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DDF876-D047-7915-6370-779C7BE7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A955D-C002-828D-31D1-4E6077687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95F5-C841-C88B-F6E4-76C7ADC9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441EE-289F-7666-A6F4-DAE3FB0D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C0522-77B7-3903-9B83-A7E1CD85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C9592-46F8-C13F-8D87-DAB34EDAD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878B7-F6C6-E135-712F-2617C06A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70595-52F1-C903-6E8F-D796895B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D3827-A230-0EB5-588D-A7F224C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8643-4C00-4E1C-98BE-3192522F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4F8BE-64C2-3016-B868-5C494C8E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09984-C74D-7396-21E3-0F7868BA5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606B2-0EAA-002F-DFF9-8A44397B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88DDB-193C-4573-DE2B-E5E3A446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CEB1-4ED3-6332-8746-EE1577DB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58F3-ECC3-1DFC-77BA-61B66448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8EB9C-B29A-4DAB-56FF-899C1247E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DDCC2-79AA-AB35-57B3-5177E1963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1CDCF-DA8A-E769-A295-7D1541DF5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7918F-9831-1D5B-EAA4-222396DC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DF803-1957-9FDC-6B55-5D150B02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5C71A-069F-0DBE-8EE4-18BA54A6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93199-CDCD-ADFE-857E-235FDCDD0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6A5B5-E0C9-68FD-D2B1-35A1D2D5C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7CBFE-C32A-44CE-B54B-E344A2A9A3B2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A084A-947B-DCA8-767D-076EFE739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EA4F2-9C10-E32F-D0B1-7B4A76435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169DDC-951A-4398-A36E-00AD5E46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C3F56-1768-B001-BF47-0995FF046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5B14-3E69-0167-A371-4F8F5EDCC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A0C2B-F0D9-08D2-AA2A-D025619F0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mputer screen with a padlock on it&#10;&#10;AI-generated content may be incorrect.">
            <a:extLst>
              <a:ext uri="{FF2B5EF4-FFF2-40B4-BE49-F238E27FC236}">
                <a16:creationId xmlns:a16="http://schemas.microsoft.com/office/drawing/2014/main" id="{FFB6FB5B-C684-ED48-7C83-F048957B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Content Placeholder 12" descr="A close-up of a packet&#10;&#10;AI-generated content may be incorrect.">
            <a:extLst>
              <a:ext uri="{FF2B5EF4-FFF2-40B4-BE49-F238E27FC236}">
                <a16:creationId xmlns:a16="http://schemas.microsoft.com/office/drawing/2014/main" id="{085D9D7D-1031-A08F-1E0C-0D728E556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4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packet&#10;&#10;AI-generated content may be incorrect.">
            <a:extLst>
              <a:ext uri="{FF2B5EF4-FFF2-40B4-BE49-F238E27FC236}">
                <a16:creationId xmlns:a16="http://schemas.microsoft.com/office/drawing/2014/main" id="{E64EA86A-AFB7-42AE-B7BD-DE67A6415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diagram of a company&#10;&#10;AI-generated content may be incorrect.">
            <a:extLst>
              <a:ext uri="{FF2B5EF4-FFF2-40B4-BE49-F238E27FC236}">
                <a16:creationId xmlns:a16="http://schemas.microsoft.com/office/drawing/2014/main" id="{6FCF54D3-37F7-1712-91D3-38587C4C8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818189-0937-2F91-C961-63809F442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A close-up of a document&#10;&#10;AI-generated content may be incorrect.">
            <a:extLst>
              <a:ext uri="{FF2B5EF4-FFF2-40B4-BE49-F238E27FC236}">
                <a16:creationId xmlns:a16="http://schemas.microsoft.com/office/drawing/2014/main" id="{FD4AF383-BDA7-41EF-3B25-468EEC62C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0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Content Placeholder 12" descr="A computer security system with a person wearing a hoodie and sunglasses&#10;&#10;AI-generated content may be incorrect.">
            <a:extLst>
              <a:ext uri="{FF2B5EF4-FFF2-40B4-BE49-F238E27FC236}">
                <a16:creationId xmlns:a16="http://schemas.microsoft.com/office/drawing/2014/main" id="{3DF92F0C-394C-B37B-8490-F94254C08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7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Content Placeholder 14" descr="A computer hacker with a computer&#10;&#10;AI-generated content may be incorrect.">
            <a:extLst>
              <a:ext uri="{FF2B5EF4-FFF2-40B4-BE49-F238E27FC236}">
                <a16:creationId xmlns:a16="http://schemas.microsoft.com/office/drawing/2014/main" id="{A7EC382C-C74A-A36E-90C7-D422A80AF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4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website&#10;&#10;AI-generated content may be incorrect.">
            <a:extLst>
              <a:ext uri="{FF2B5EF4-FFF2-40B4-BE49-F238E27FC236}">
                <a16:creationId xmlns:a16="http://schemas.microsoft.com/office/drawing/2014/main" id="{1162FD75-4A56-6F5C-FFE2-4D065C9E3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9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computer screen with a computer and a shield&#10;&#10;AI-generated content may be incorrect.">
            <a:extLst>
              <a:ext uri="{FF2B5EF4-FFF2-40B4-BE49-F238E27FC236}">
                <a16:creationId xmlns:a16="http://schemas.microsoft.com/office/drawing/2014/main" id="{28B0836E-0AA4-A6B1-EB61-4792BF78D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ellphone with a check mark on it&#10;&#10;AI-generated content may be incorrect.">
            <a:extLst>
              <a:ext uri="{FF2B5EF4-FFF2-40B4-BE49-F238E27FC236}">
                <a16:creationId xmlns:a16="http://schemas.microsoft.com/office/drawing/2014/main" id="{2AB36438-E7D6-523D-E41F-FAA4D3B67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866A-4809-348C-540A-2B7EC158E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70447-92A8-2BC0-AD5A-DF8F8A0C0F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9569A83E-2FE3-56C3-93E8-CA99DD5B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8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74CCFB52-1900-5D03-C9BE-4691B8AAD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E1F07-800A-D591-E35F-974204A5A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9CBB5-875B-A700-FD8C-C36534128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A6EEF-8FCD-7B2E-A0E4-A3DFF04E5D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computer screen shot of a box&#10;&#10;AI-generated content may be incorrect.">
            <a:extLst>
              <a:ext uri="{FF2B5EF4-FFF2-40B4-BE49-F238E27FC236}">
                <a16:creationId xmlns:a16="http://schemas.microsoft.com/office/drawing/2014/main" id="{4D83DF55-F458-9D3A-42E4-11BE59041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C96B512B-753D-8D5F-0DB7-0ACD5E9FB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4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B500254-7566-F12D-C817-7CEEDB718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0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-up of a chat&#10;&#10;AI-generated content may be incorrect.">
            <a:extLst>
              <a:ext uri="{FF2B5EF4-FFF2-40B4-BE49-F238E27FC236}">
                <a16:creationId xmlns:a16="http://schemas.microsoft.com/office/drawing/2014/main" id="{217F3A9D-F506-DD70-D0C3-D75DF4C10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6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A computer screen with a error message&#10;&#10;AI-generated content may be incorrect.">
            <a:extLst>
              <a:ext uri="{FF2B5EF4-FFF2-40B4-BE49-F238E27FC236}">
                <a16:creationId xmlns:a16="http://schemas.microsoft.com/office/drawing/2014/main" id="{97C54C96-8DC9-535D-7342-F2A8ED60B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diagram of a cloud structure&#10;&#10;AI-generated content may be incorrect.">
            <a:extLst>
              <a:ext uri="{FF2B5EF4-FFF2-40B4-BE49-F238E27FC236}">
                <a16:creationId xmlns:a16="http://schemas.microsoft.com/office/drawing/2014/main" id="{CDD0316A-E8AB-6B0B-6308-197E9446B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F935B14-748B-DAD7-E196-00F6FC88A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 UK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Vaidyam LakshmiNarasimhan, Pradeep Kumar (Engineer 3, Network Engineering)</dc:creator>
  <cp:lastModifiedBy>Vaidyam LakshmiNarasimhan, Pradeep Kumar (Engineer 3, Network Engineering)</cp:lastModifiedBy>
  <cp:revision>1</cp:revision>
  <dcterms:created xsi:type="dcterms:W3CDTF">2025-10-22T11:28:18Z</dcterms:created>
  <dcterms:modified xsi:type="dcterms:W3CDTF">2025-10-30T16:49:00Z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9bca4c2-e50b-486e-8f26-05163b174112_Enabled">
    <vt:lpwstr>true</vt:lpwstr>
  </property>
  <property fmtid="{D5CDD505-2E9C-101B-9397-08002B2CF9AE}" pid="3" name="MSIP_Label_99bca4c2-e50b-486e-8f26-05163b174112_SetDate">
    <vt:lpwstr>2025-10-22T11:40:55Z</vt:lpwstr>
  </property>
  <property fmtid="{D5CDD505-2E9C-101B-9397-08002B2CF9AE}" pid="4" name="MSIP_Label_99bca4c2-e50b-486e-8f26-05163b174112_Method">
    <vt:lpwstr>Privileged</vt:lpwstr>
  </property>
  <property fmtid="{D5CDD505-2E9C-101B-9397-08002B2CF9AE}" pid="5" name="MSIP_Label_99bca4c2-e50b-486e-8f26-05163b174112_Name">
    <vt:lpwstr>General - Prod</vt:lpwstr>
  </property>
  <property fmtid="{D5CDD505-2E9C-101B-9397-08002B2CF9AE}" pid="6" name="MSIP_Label_99bca4c2-e50b-486e-8f26-05163b174112_SiteId">
    <vt:lpwstr>68b865d5-cf18-4b2b-82a4-a4eddb9c5237</vt:lpwstr>
  </property>
  <property fmtid="{D5CDD505-2E9C-101B-9397-08002B2CF9AE}" pid="7" name="MSIP_Label_99bca4c2-e50b-486e-8f26-05163b174112_ActionId">
    <vt:lpwstr>9744aa3a-4824-4b93-9ba3-a75d793bc6d3</vt:lpwstr>
  </property>
  <property fmtid="{D5CDD505-2E9C-101B-9397-08002B2CF9AE}" pid="8" name="MSIP_Label_99bca4c2-e50b-486e-8f26-05163b174112_ContentBits">
    <vt:lpwstr>0</vt:lpwstr>
  </property>
  <property fmtid="{D5CDD505-2E9C-101B-9397-08002B2CF9AE}" pid="9" name="MSIP_Label_99bca4c2-e50b-486e-8f26-05163b174112_Tag">
    <vt:lpwstr>10, 0, 1, 1</vt:lpwstr>
  </property>
</Properties>
</file>