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685"/>
    <a:srgbClr val="D8A5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5620"/>
    <p:restoredTop sz="94660"/>
  </p:normalViewPr>
  <p:slideViewPr>
    <p:cSldViewPr snapToGrid="0" snapToObjects="1" showGuides="1">
      <p:cViewPr varScale="1">
        <p:scale>
          <a:sx n="205" d="100"/>
          <a:sy n="205" d="100"/>
        </p:scale>
        <p:origin x="-96" y="-93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2620" y="1709277"/>
            <a:ext cx="6809780" cy="1102519"/>
          </a:xfrm>
        </p:spPr>
        <p:txBody>
          <a:bodyPr/>
          <a:lstStyle>
            <a:lvl1pPr algn="l">
              <a:defRPr>
                <a:solidFill>
                  <a:srgbClr val="D8A51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2620" y="3026108"/>
            <a:ext cx="6123980" cy="131445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188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46F7C92-B666-BE4A-87BA-E45BF689715D}" type="datetimeFigureOut">
              <a:rPr lang="en-US" smtClean="0"/>
              <a:t>07/07/15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E9C67AB-B614-C742-93A2-1DCA2D6D2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00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46F7C92-B666-BE4A-87BA-E45BF689715D}" type="datetimeFigureOut">
              <a:rPr lang="en-US" smtClean="0"/>
              <a:t>07/07/15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E9C67AB-B614-C742-93A2-1DCA2D6D2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23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809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46F7C92-B666-BE4A-87BA-E45BF689715D}" type="datetimeFigureOut">
              <a:rPr lang="en-US" smtClean="0"/>
              <a:t>07/07/15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415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46F7C92-B666-BE4A-87BA-E45BF689715D}" type="datetimeFigureOut">
              <a:rPr lang="en-US" smtClean="0"/>
              <a:t>07/07/15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E9C67AB-B614-C742-93A2-1DCA2D6D2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028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46F7C92-B666-BE4A-87BA-E45BF689715D}" type="datetimeFigureOut">
              <a:rPr lang="en-US" smtClean="0"/>
              <a:t>07/07/15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E9C67AB-B614-C742-93A2-1DCA2D6D2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266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46F7C92-B666-BE4A-87BA-E45BF689715D}" type="datetimeFigureOut">
              <a:rPr lang="en-US" smtClean="0"/>
              <a:t>07/07/15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E9C67AB-B614-C742-93A2-1DCA2D6D2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971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46F7C92-B666-BE4A-87BA-E45BF689715D}" type="datetimeFigureOut">
              <a:rPr lang="en-US" smtClean="0"/>
              <a:t>07/07/15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E9C67AB-B614-C742-93A2-1DCA2D6D2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914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46F7C92-B666-BE4A-87BA-E45BF689715D}" type="datetimeFigureOut">
              <a:rPr lang="en-US" smtClean="0"/>
              <a:t>07/07/15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E9C67AB-B614-C742-93A2-1DCA2D6D2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569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46F7C92-B666-BE4A-87BA-E45BF689715D}" type="datetimeFigureOut">
              <a:rPr lang="en-US" smtClean="0"/>
              <a:t>07/07/15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E9C67AB-B614-C742-93A2-1DCA2D6D2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629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0960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179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rgbClr val="004685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3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0</Words>
  <Application>Microsoft Macintosh PowerPoint</Application>
  <PresentationFormat>On-screen Show (16:9)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Patrick Calder</dc:creator>
  <cp:lastModifiedBy>Daniel Resende</cp:lastModifiedBy>
  <cp:revision>6</cp:revision>
  <dcterms:created xsi:type="dcterms:W3CDTF">2013-10-03T18:23:08Z</dcterms:created>
  <dcterms:modified xsi:type="dcterms:W3CDTF">2015-07-07T22:04:03Z</dcterms:modified>
</cp:coreProperties>
</file>