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72" r:id="rId5"/>
    <p:sldId id="256" r:id="rId6"/>
    <p:sldId id="257" r:id="rId7"/>
    <p:sldId id="260" r:id="rId8"/>
    <p:sldId id="259" r:id="rId9"/>
    <p:sldId id="261" r:id="rId10"/>
    <p:sldId id="262" r:id="rId11"/>
    <p:sldId id="263" r:id="rId12"/>
    <p:sldId id="264" r:id="rId13"/>
    <p:sldId id="265" r:id="rId14"/>
    <p:sldId id="268" r:id="rId15"/>
    <p:sldId id="269" r:id="rId16"/>
    <p:sldId id="270" r:id="rId17"/>
    <p:sldId id="271" r:id="rId18"/>
    <p:sldId id="273" r:id="rId19"/>
    <p:sldId id="26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D7B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580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216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E987CD4-1E8A-4217-BC4A-91CC59BF4E0E}" type="doc">
      <dgm:prSet loTypeId="urn:microsoft.com/office/officeart/2018/5/layout/IconCircle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8AE68BC-1781-4F41-9B93-C88AE5F87093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Welcome Ryan</a:t>
          </a:r>
        </a:p>
      </dgm:t>
    </dgm:pt>
    <dgm:pt modelId="{0C1724EF-D442-4769-8265-D981B84716FD}" type="parTrans" cxnId="{95BE8C36-147E-4DD4-AE16-D6689954D0B3}">
      <dgm:prSet/>
      <dgm:spPr/>
      <dgm:t>
        <a:bodyPr/>
        <a:lstStyle/>
        <a:p>
          <a:endParaRPr lang="en-US"/>
        </a:p>
      </dgm:t>
    </dgm:pt>
    <dgm:pt modelId="{72D8D18A-D875-4926-BB86-2F37BFCADBD2}" type="sibTrans" cxnId="{95BE8C36-147E-4DD4-AE16-D6689954D0B3}">
      <dgm:prSet/>
      <dgm:spPr/>
      <dgm:t>
        <a:bodyPr/>
        <a:lstStyle/>
        <a:p>
          <a:endParaRPr lang="en-US"/>
        </a:p>
      </dgm:t>
    </dgm:pt>
    <dgm:pt modelId="{72B3B830-4946-4A1E-8057-F06307245BAC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/>
            <a:t>Chapter Slack</a:t>
          </a:r>
        </a:p>
      </dgm:t>
    </dgm:pt>
    <dgm:pt modelId="{06B7E213-41F1-40C3-8C4E-47BA8349A879}" type="parTrans" cxnId="{B95BDD92-B3F1-4C9F-BE1F-8727418029A4}">
      <dgm:prSet/>
      <dgm:spPr/>
      <dgm:t>
        <a:bodyPr/>
        <a:lstStyle/>
        <a:p>
          <a:endParaRPr lang="en-US"/>
        </a:p>
      </dgm:t>
    </dgm:pt>
    <dgm:pt modelId="{7AFA6884-27BC-4CE4-AC7E-C26486A4C27A}" type="sibTrans" cxnId="{B95BDD92-B3F1-4C9F-BE1F-8727418029A4}">
      <dgm:prSet/>
      <dgm:spPr/>
      <dgm:t>
        <a:bodyPr/>
        <a:lstStyle/>
        <a:p>
          <a:endParaRPr lang="en-US"/>
        </a:p>
      </dgm:t>
    </dgm:pt>
    <dgm:pt modelId="{1FA2CD67-6ADC-41AD-BE7F-71A463431EBE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Community Topics</a:t>
          </a:r>
        </a:p>
      </dgm:t>
    </dgm:pt>
    <dgm:pt modelId="{F51FBF05-8DDE-4532-A0C1-6EA11984CA31}" type="parTrans" cxnId="{DD873A1C-DA62-461B-AAA0-C8BF169C6164}">
      <dgm:prSet/>
      <dgm:spPr/>
      <dgm:t>
        <a:bodyPr/>
        <a:lstStyle/>
        <a:p>
          <a:endParaRPr lang="en-US"/>
        </a:p>
      </dgm:t>
    </dgm:pt>
    <dgm:pt modelId="{CE6C3AB4-D77E-42A7-85CF-1C7916E03FFC}" type="sibTrans" cxnId="{DD873A1C-DA62-461B-AAA0-C8BF169C6164}">
      <dgm:prSet/>
      <dgm:spPr/>
      <dgm:t>
        <a:bodyPr/>
        <a:lstStyle/>
        <a:p>
          <a:endParaRPr lang="en-US"/>
        </a:p>
      </dgm:t>
    </dgm:pt>
    <dgm:pt modelId="{281DA65C-6EB5-4D62-B640-C217A25D9B05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OWASP Podcast</a:t>
          </a:r>
        </a:p>
      </dgm:t>
    </dgm:pt>
    <dgm:pt modelId="{0741E0EC-F372-409A-AC78-94767B9BBBAE}" type="parTrans" cxnId="{7496828E-D163-4C4D-9D40-F0AE7390347C}">
      <dgm:prSet/>
      <dgm:spPr/>
      <dgm:t>
        <a:bodyPr/>
        <a:lstStyle/>
        <a:p>
          <a:endParaRPr lang="en-US"/>
        </a:p>
      </dgm:t>
    </dgm:pt>
    <dgm:pt modelId="{4148B6CF-E7EF-40CD-A86E-559EC0FF763D}" type="sibTrans" cxnId="{7496828E-D163-4C4D-9D40-F0AE7390347C}">
      <dgm:prSet/>
      <dgm:spPr/>
      <dgm:t>
        <a:bodyPr/>
        <a:lstStyle/>
        <a:p>
          <a:endParaRPr lang="en-US"/>
        </a:p>
      </dgm:t>
    </dgm:pt>
    <dgm:pt modelId="{B9D3EC64-E8BC-49CF-99EF-669129FAD247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AWS Security</a:t>
          </a:r>
        </a:p>
      </dgm:t>
    </dgm:pt>
    <dgm:pt modelId="{3BFF9487-5DD2-4F4D-B614-57A91B43BAAD}" type="parTrans" cxnId="{AF1679DB-AE32-441B-8CE9-404D46F64139}">
      <dgm:prSet/>
      <dgm:spPr/>
      <dgm:t>
        <a:bodyPr/>
        <a:lstStyle/>
        <a:p>
          <a:endParaRPr lang="en-US"/>
        </a:p>
      </dgm:t>
    </dgm:pt>
    <dgm:pt modelId="{D3581EF5-420B-4FE8-B3ED-C8032F1A3306}" type="sibTrans" cxnId="{AF1679DB-AE32-441B-8CE9-404D46F64139}">
      <dgm:prSet/>
      <dgm:spPr/>
      <dgm:t>
        <a:bodyPr/>
        <a:lstStyle/>
        <a:p>
          <a:endParaRPr lang="en-US"/>
        </a:p>
      </dgm:t>
    </dgm:pt>
    <dgm:pt modelId="{22F4933A-C066-4898-953D-F7F5122CDE9E}" type="pres">
      <dgm:prSet presAssocID="{BE987CD4-1E8A-4217-BC4A-91CC59BF4E0E}" presName="root" presStyleCnt="0">
        <dgm:presLayoutVars>
          <dgm:dir/>
          <dgm:resizeHandles val="exact"/>
        </dgm:presLayoutVars>
      </dgm:prSet>
      <dgm:spPr/>
    </dgm:pt>
    <dgm:pt modelId="{26C3FC94-8E49-435F-A9FD-D38808782707}" type="pres">
      <dgm:prSet presAssocID="{48AE68BC-1781-4F41-9B93-C88AE5F87093}" presName="compNode" presStyleCnt="0"/>
      <dgm:spPr/>
    </dgm:pt>
    <dgm:pt modelId="{AAA2F675-5009-4080-AC6D-A30BCEBB9406}" type="pres">
      <dgm:prSet presAssocID="{48AE68BC-1781-4F41-9B93-C88AE5F87093}" presName="iconBgRect" presStyleLbl="bgShp" presStyleIdx="0" presStyleCnt="5"/>
      <dgm:spPr/>
    </dgm:pt>
    <dgm:pt modelId="{4E18F1F9-7659-4D3F-8C9E-91A5B00BEDDB}" type="pres">
      <dgm:prSet presAssocID="{48AE68BC-1781-4F41-9B93-C88AE5F87093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rt"/>
        </a:ext>
      </dgm:extLst>
    </dgm:pt>
    <dgm:pt modelId="{134E58EF-EC52-402E-B34F-61FB8230CC7F}" type="pres">
      <dgm:prSet presAssocID="{48AE68BC-1781-4F41-9B93-C88AE5F87093}" presName="spaceRect" presStyleCnt="0"/>
      <dgm:spPr/>
    </dgm:pt>
    <dgm:pt modelId="{ABDED547-276C-444C-A398-DB78127DF1DC}" type="pres">
      <dgm:prSet presAssocID="{48AE68BC-1781-4F41-9B93-C88AE5F87093}" presName="textRect" presStyleLbl="revTx" presStyleIdx="0" presStyleCnt="5">
        <dgm:presLayoutVars>
          <dgm:chMax val="1"/>
          <dgm:chPref val="1"/>
        </dgm:presLayoutVars>
      </dgm:prSet>
      <dgm:spPr/>
    </dgm:pt>
    <dgm:pt modelId="{44A7DA0D-FC7A-4AE0-9067-22DA3C50B1AC}" type="pres">
      <dgm:prSet presAssocID="{72D8D18A-D875-4926-BB86-2F37BFCADBD2}" presName="sibTrans" presStyleCnt="0"/>
      <dgm:spPr/>
    </dgm:pt>
    <dgm:pt modelId="{48DF2677-44F4-4D9E-B086-1BD6446A91DF}" type="pres">
      <dgm:prSet presAssocID="{72B3B830-4946-4A1E-8057-F06307245BAC}" presName="compNode" presStyleCnt="0"/>
      <dgm:spPr/>
    </dgm:pt>
    <dgm:pt modelId="{176EDF91-85BE-41D5-989C-069C9437A819}" type="pres">
      <dgm:prSet presAssocID="{72B3B830-4946-4A1E-8057-F06307245BAC}" presName="iconBgRect" presStyleLbl="bgShp" presStyleIdx="1" presStyleCnt="5"/>
      <dgm:spPr/>
    </dgm:pt>
    <dgm:pt modelId="{BD432D13-12FB-4FE6-AC4D-DC66AA29236F}" type="pres">
      <dgm:prSet presAssocID="{72B3B830-4946-4A1E-8057-F06307245BAC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owser Window"/>
        </a:ext>
      </dgm:extLst>
    </dgm:pt>
    <dgm:pt modelId="{DFB03455-8E86-447C-9643-0C6B2DEA010D}" type="pres">
      <dgm:prSet presAssocID="{72B3B830-4946-4A1E-8057-F06307245BAC}" presName="spaceRect" presStyleCnt="0"/>
      <dgm:spPr/>
    </dgm:pt>
    <dgm:pt modelId="{9E27698B-48E3-4A86-86E8-38EA4FF5C5D8}" type="pres">
      <dgm:prSet presAssocID="{72B3B830-4946-4A1E-8057-F06307245BAC}" presName="textRect" presStyleLbl="revTx" presStyleIdx="1" presStyleCnt="5">
        <dgm:presLayoutVars>
          <dgm:chMax val="1"/>
          <dgm:chPref val="1"/>
        </dgm:presLayoutVars>
      </dgm:prSet>
      <dgm:spPr/>
    </dgm:pt>
    <dgm:pt modelId="{6114E7E5-E4F2-43B0-9082-C59F3A816DFD}" type="pres">
      <dgm:prSet presAssocID="{7AFA6884-27BC-4CE4-AC7E-C26486A4C27A}" presName="sibTrans" presStyleCnt="0"/>
      <dgm:spPr/>
    </dgm:pt>
    <dgm:pt modelId="{8343DCE9-173D-4992-8A9D-E80251032D8A}" type="pres">
      <dgm:prSet presAssocID="{1FA2CD67-6ADC-41AD-BE7F-71A463431EBE}" presName="compNode" presStyleCnt="0"/>
      <dgm:spPr/>
    </dgm:pt>
    <dgm:pt modelId="{688173F9-61E4-4E0E-A506-702E43C71191}" type="pres">
      <dgm:prSet presAssocID="{1FA2CD67-6ADC-41AD-BE7F-71A463431EBE}" presName="iconBgRect" presStyleLbl="bgShp" presStyleIdx="2" presStyleCnt="5"/>
      <dgm:spPr/>
    </dgm:pt>
    <dgm:pt modelId="{E8689DB6-B9F8-4734-B675-5F31528D3588}" type="pres">
      <dgm:prSet presAssocID="{1FA2CD67-6ADC-41AD-BE7F-71A463431EBE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620534FA-F40A-4715-B694-78681E5648F4}" type="pres">
      <dgm:prSet presAssocID="{1FA2CD67-6ADC-41AD-BE7F-71A463431EBE}" presName="spaceRect" presStyleCnt="0"/>
      <dgm:spPr/>
    </dgm:pt>
    <dgm:pt modelId="{8611FE31-2337-436B-9938-FCF3B7CB8944}" type="pres">
      <dgm:prSet presAssocID="{1FA2CD67-6ADC-41AD-BE7F-71A463431EBE}" presName="textRect" presStyleLbl="revTx" presStyleIdx="2" presStyleCnt="5">
        <dgm:presLayoutVars>
          <dgm:chMax val="1"/>
          <dgm:chPref val="1"/>
        </dgm:presLayoutVars>
      </dgm:prSet>
      <dgm:spPr/>
    </dgm:pt>
    <dgm:pt modelId="{8480909B-EA30-4BC9-BE74-649596398581}" type="pres">
      <dgm:prSet presAssocID="{CE6C3AB4-D77E-42A7-85CF-1C7916E03FFC}" presName="sibTrans" presStyleCnt="0"/>
      <dgm:spPr/>
    </dgm:pt>
    <dgm:pt modelId="{5250B1B2-6CD1-42B9-9B69-15891E2A33EA}" type="pres">
      <dgm:prSet presAssocID="{281DA65C-6EB5-4D62-B640-C217A25D9B05}" presName="compNode" presStyleCnt="0"/>
      <dgm:spPr/>
    </dgm:pt>
    <dgm:pt modelId="{D9429AA0-9EBF-4A10-AD3A-9CD50A1090B9}" type="pres">
      <dgm:prSet presAssocID="{281DA65C-6EB5-4D62-B640-C217A25D9B05}" presName="iconBgRect" presStyleLbl="bgShp" presStyleIdx="3" presStyleCnt="5"/>
      <dgm:spPr/>
    </dgm:pt>
    <dgm:pt modelId="{B3B08901-6BC0-4472-8F22-BA2F5135F81B}" type="pres">
      <dgm:prSet presAssocID="{281DA65C-6EB5-4D62-B640-C217A25D9B05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phones"/>
        </a:ext>
      </dgm:extLst>
    </dgm:pt>
    <dgm:pt modelId="{3BCCD357-8A12-4CDA-AD58-442EBA7F3B7E}" type="pres">
      <dgm:prSet presAssocID="{281DA65C-6EB5-4D62-B640-C217A25D9B05}" presName="spaceRect" presStyleCnt="0"/>
      <dgm:spPr/>
    </dgm:pt>
    <dgm:pt modelId="{BC0E5E3E-5C67-441B-BB71-B9E4224F44A4}" type="pres">
      <dgm:prSet presAssocID="{281DA65C-6EB5-4D62-B640-C217A25D9B05}" presName="textRect" presStyleLbl="revTx" presStyleIdx="3" presStyleCnt="5">
        <dgm:presLayoutVars>
          <dgm:chMax val="1"/>
          <dgm:chPref val="1"/>
        </dgm:presLayoutVars>
      </dgm:prSet>
      <dgm:spPr/>
    </dgm:pt>
    <dgm:pt modelId="{939CDE0D-0911-4402-ACBD-B2F59DA62DFA}" type="pres">
      <dgm:prSet presAssocID="{4148B6CF-E7EF-40CD-A86E-559EC0FF763D}" presName="sibTrans" presStyleCnt="0"/>
      <dgm:spPr/>
    </dgm:pt>
    <dgm:pt modelId="{32E548C0-2324-4F15-9419-B55B2F7ECCFF}" type="pres">
      <dgm:prSet presAssocID="{B9D3EC64-E8BC-49CF-99EF-669129FAD247}" presName="compNode" presStyleCnt="0"/>
      <dgm:spPr/>
    </dgm:pt>
    <dgm:pt modelId="{4E33AA06-4DA0-4E65-B898-5E184A02BD1E}" type="pres">
      <dgm:prSet presAssocID="{B9D3EC64-E8BC-49CF-99EF-669129FAD247}" presName="iconBgRect" presStyleLbl="bgShp" presStyleIdx="4" presStyleCnt="5"/>
      <dgm:spPr/>
    </dgm:pt>
    <dgm:pt modelId="{0287846E-5B4A-4315-8902-244E0A4A5D52}" type="pres">
      <dgm:prSet presAssocID="{B9D3EC64-E8BC-49CF-99EF-669129FAD247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ock"/>
        </a:ext>
      </dgm:extLst>
    </dgm:pt>
    <dgm:pt modelId="{C115AC91-9B91-4637-A288-587109B5A6C7}" type="pres">
      <dgm:prSet presAssocID="{B9D3EC64-E8BC-49CF-99EF-669129FAD247}" presName="spaceRect" presStyleCnt="0"/>
      <dgm:spPr/>
    </dgm:pt>
    <dgm:pt modelId="{A127E185-9D3B-42B7-AC59-56DB9CFCD93B}" type="pres">
      <dgm:prSet presAssocID="{B9D3EC64-E8BC-49CF-99EF-669129FAD247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DD873A1C-DA62-461B-AAA0-C8BF169C6164}" srcId="{BE987CD4-1E8A-4217-BC4A-91CC59BF4E0E}" destId="{1FA2CD67-6ADC-41AD-BE7F-71A463431EBE}" srcOrd="2" destOrd="0" parTransId="{F51FBF05-8DDE-4532-A0C1-6EA11984CA31}" sibTransId="{CE6C3AB4-D77E-42A7-85CF-1C7916E03FFC}"/>
    <dgm:cxn modelId="{95BE8C36-147E-4DD4-AE16-D6689954D0B3}" srcId="{BE987CD4-1E8A-4217-BC4A-91CC59BF4E0E}" destId="{48AE68BC-1781-4F41-9B93-C88AE5F87093}" srcOrd="0" destOrd="0" parTransId="{0C1724EF-D442-4769-8265-D981B84716FD}" sibTransId="{72D8D18A-D875-4926-BB86-2F37BFCADBD2}"/>
    <dgm:cxn modelId="{16392B74-78DF-4375-A5F0-174BEFA85B8B}" type="presOf" srcId="{48AE68BC-1781-4F41-9B93-C88AE5F87093}" destId="{ABDED547-276C-444C-A398-DB78127DF1DC}" srcOrd="0" destOrd="0" presId="urn:microsoft.com/office/officeart/2018/5/layout/IconCircleLabelList"/>
    <dgm:cxn modelId="{7496828E-D163-4C4D-9D40-F0AE7390347C}" srcId="{BE987CD4-1E8A-4217-BC4A-91CC59BF4E0E}" destId="{281DA65C-6EB5-4D62-B640-C217A25D9B05}" srcOrd="3" destOrd="0" parTransId="{0741E0EC-F372-409A-AC78-94767B9BBBAE}" sibTransId="{4148B6CF-E7EF-40CD-A86E-559EC0FF763D}"/>
    <dgm:cxn modelId="{B95BDD92-B3F1-4C9F-BE1F-8727418029A4}" srcId="{BE987CD4-1E8A-4217-BC4A-91CC59BF4E0E}" destId="{72B3B830-4946-4A1E-8057-F06307245BAC}" srcOrd="1" destOrd="0" parTransId="{06B7E213-41F1-40C3-8C4E-47BA8349A879}" sibTransId="{7AFA6884-27BC-4CE4-AC7E-C26486A4C27A}"/>
    <dgm:cxn modelId="{ED5466A4-C9DB-44BC-9620-D9D55A88F5DA}" type="presOf" srcId="{1FA2CD67-6ADC-41AD-BE7F-71A463431EBE}" destId="{8611FE31-2337-436B-9938-FCF3B7CB8944}" srcOrd="0" destOrd="0" presId="urn:microsoft.com/office/officeart/2018/5/layout/IconCircleLabelList"/>
    <dgm:cxn modelId="{15611DB3-C779-4428-B890-20421D9EFB2E}" type="presOf" srcId="{281DA65C-6EB5-4D62-B640-C217A25D9B05}" destId="{BC0E5E3E-5C67-441B-BB71-B9E4224F44A4}" srcOrd="0" destOrd="0" presId="urn:microsoft.com/office/officeart/2018/5/layout/IconCircleLabelList"/>
    <dgm:cxn modelId="{16C882B4-F44F-42FC-9CBD-1F680BC9E5D9}" type="presOf" srcId="{72B3B830-4946-4A1E-8057-F06307245BAC}" destId="{9E27698B-48E3-4A86-86E8-38EA4FF5C5D8}" srcOrd="0" destOrd="0" presId="urn:microsoft.com/office/officeart/2018/5/layout/IconCircleLabelList"/>
    <dgm:cxn modelId="{AF1679DB-AE32-441B-8CE9-404D46F64139}" srcId="{BE987CD4-1E8A-4217-BC4A-91CC59BF4E0E}" destId="{B9D3EC64-E8BC-49CF-99EF-669129FAD247}" srcOrd="4" destOrd="0" parTransId="{3BFF9487-5DD2-4F4D-B614-57A91B43BAAD}" sibTransId="{D3581EF5-420B-4FE8-B3ED-C8032F1A3306}"/>
    <dgm:cxn modelId="{2BB24EE5-2D31-4982-8750-9814975BC090}" type="presOf" srcId="{B9D3EC64-E8BC-49CF-99EF-669129FAD247}" destId="{A127E185-9D3B-42B7-AC59-56DB9CFCD93B}" srcOrd="0" destOrd="0" presId="urn:microsoft.com/office/officeart/2018/5/layout/IconCircleLabelList"/>
    <dgm:cxn modelId="{B117FDE5-B623-4979-BF8E-C435F6B0476F}" type="presOf" srcId="{BE987CD4-1E8A-4217-BC4A-91CC59BF4E0E}" destId="{22F4933A-C066-4898-953D-F7F5122CDE9E}" srcOrd="0" destOrd="0" presId="urn:microsoft.com/office/officeart/2018/5/layout/IconCircleLabelList"/>
    <dgm:cxn modelId="{00AA9E57-258E-4F0B-8168-494CF2C9AE55}" type="presParOf" srcId="{22F4933A-C066-4898-953D-F7F5122CDE9E}" destId="{26C3FC94-8E49-435F-A9FD-D38808782707}" srcOrd="0" destOrd="0" presId="urn:microsoft.com/office/officeart/2018/5/layout/IconCircleLabelList"/>
    <dgm:cxn modelId="{7B4887DB-5F54-4824-A79F-E81D9DD4972E}" type="presParOf" srcId="{26C3FC94-8E49-435F-A9FD-D38808782707}" destId="{AAA2F675-5009-4080-AC6D-A30BCEBB9406}" srcOrd="0" destOrd="0" presId="urn:microsoft.com/office/officeart/2018/5/layout/IconCircleLabelList"/>
    <dgm:cxn modelId="{F2977588-999B-4AE8-B2A6-C4F032E20FC1}" type="presParOf" srcId="{26C3FC94-8E49-435F-A9FD-D38808782707}" destId="{4E18F1F9-7659-4D3F-8C9E-91A5B00BEDDB}" srcOrd="1" destOrd="0" presId="urn:microsoft.com/office/officeart/2018/5/layout/IconCircleLabelList"/>
    <dgm:cxn modelId="{181D0CF6-E6D3-46B4-B9E6-76DD505C6A58}" type="presParOf" srcId="{26C3FC94-8E49-435F-A9FD-D38808782707}" destId="{134E58EF-EC52-402E-B34F-61FB8230CC7F}" srcOrd="2" destOrd="0" presId="urn:microsoft.com/office/officeart/2018/5/layout/IconCircleLabelList"/>
    <dgm:cxn modelId="{B892AEE9-8668-4143-AE83-B443094B5B6F}" type="presParOf" srcId="{26C3FC94-8E49-435F-A9FD-D38808782707}" destId="{ABDED547-276C-444C-A398-DB78127DF1DC}" srcOrd="3" destOrd="0" presId="urn:microsoft.com/office/officeart/2018/5/layout/IconCircleLabelList"/>
    <dgm:cxn modelId="{DBDA5CA6-C530-4376-BB61-F4996BEAF172}" type="presParOf" srcId="{22F4933A-C066-4898-953D-F7F5122CDE9E}" destId="{44A7DA0D-FC7A-4AE0-9067-22DA3C50B1AC}" srcOrd="1" destOrd="0" presId="urn:microsoft.com/office/officeart/2018/5/layout/IconCircleLabelList"/>
    <dgm:cxn modelId="{A3C7514C-A30F-49D6-B584-69D156609194}" type="presParOf" srcId="{22F4933A-C066-4898-953D-F7F5122CDE9E}" destId="{48DF2677-44F4-4D9E-B086-1BD6446A91DF}" srcOrd="2" destOrd="0" presId="urn:microsoft.com/office/officeart/2018/5/layout/IconCircleLabelList"/>
    <dgm:cxn modelId="{0FB6C547-25EF-41FD-B3F6-8BC0CE4FB3E4}" type="presParOf" srcId="{48DF2677-44F4-4D9E-B086-1BD6446A91DF}" destId="{176EDF91-85BE-41D5-989C-069C9437A819}" srcOrd="0" destOrd="0" presId="urn:microsoft.com/office/officeart/2018/5/layout/IconCircleLabelList"/>
    <dgm:cxn modelId="{0F8F8A0B-CFBB-4231-9BF2-A5AD766C54FF}" type="presParOf" srcId="{48DF2677-44F4-4D9E-B086-1BD6446A91DF}" destId="{BD432D13-12FB-4FE6-AC4D-DC66AA29236F}" srcOrd="1" destOrd="0" presId="urn:microsoft.com/office/officeart/2018/5/layout/IconCircleLabelList"/>
    <dgm:cxn modelId="{866DF2DD-769A-4D45-BD49-AFA7864B62FF}" type="presParOf" srcId="{48DF2677-44F4-4D9E-B086-1BD6446A91DF}" destId="{DFB03455-8E86-447C-9643-0C6B2DEA010D}" srcOrd="2" destOrd="0" presId="urn:microsoft.com/office/officeart/2018/5/layout/IconCircleLabelList"/>
    <dgm:cxn modelId="{856C3253-806D-4177-AD53-11DEFCA7BCEF}" type="presParOf" srcId="{48DF2677-44F4-4D9E-B086-1BD6446A91DF}" destId="{9E27698B-48E3-4A86-86E8-38EA4FF5C5D8}" srcOrd="3" destOrd="0" presId="urn:microsoft.com/office/officeart/2018/5/layout/IconCircleLabelList"/>
    <dgm:cxn modelId="{423B0B00-C3D0-4948-87A7-F67FC1514869}" type="presParOf" srcId="{22F4933A-C066-4898-953D-F7F5122CDE9E}" destId="{6114E7E5-E4F2-43B0-9082-C59F3A816DFD}" srcOrd="3" destOrd="0" presId="urn:microsoft.com/office/officeart/2018/5/layout/IconCircleLabelList"/>
    <dgm:cxn modelId="{8098D007-9ADD-4139-8D60-575AFBC9C2FC}" type="presParOf" srcId="{22F4933A-C066-4898-953D-F7F5122CDE9E}" destId="{8343DCE9-173D-4992-8A9D-E80251032D8A}" srcOrd="4" destOrd="0" presId="urn:microsoft.com/office/officeart/2018/5/layout/IconCircleLabelList"/>
    <dgm:cxn modelId="{9C1D88C6-609E-4493-BEDE-441337F187B7}" type="presParOf" srcId="{8343DCE9-173D-4992-8A9D-E80251032D8A}" destId="{688173F9-61E4-4E0E-A506-702E43C71191}" srcOrd="0" destOrd="0" presId="urn:microsoft.com/office/officeart/2018/5/layout/IconCircleLabelList"/>
    <dgm:cxn modelId="{DC596343-51E6-4011-B397-2A9332B3DAD7}" type="presParOf" srcId="{8343DCE9-173D-4992-8A9D-E80251032D8A}" destId="{E8689DB6-B9F8-4734-B675-5F31528D3588}" srcOrd="1" destOrd="0" presId="urn:microsoft.com/office/officeart/2018/5/layout/IconCircleLabelList"/>
    <dgm:cxn modelId="{71EF6ABC-D87B-4B0E-8153-5A15BBD7EF44}" type="presParOf" srcId="{8343DCE9-173D-4992-8A9D-E80251032D8A}" destId="{620534FA-F40A-4715-B694-78681E5648F4}" srcOrd="2" destOrd="0" presId="urn:microsoft.com/office/officeart/2018/5/layout/IconCircleLabelList"/>
    <dgm:cxn modelId="{A6D8B386-2871-4599-9669-1EC313A00DB8}" type="presParOf" srcId="{8343DCE9-173D-4992-8A9D-E80251032D8A}" destId="{8611FE31-2337-436B-9938-FCF3B7CB8944}" srcOrd="3" destOrd="0" presId="urn:microsoft.com/office/officeart/2018/5/layout/IconCircleLabelList"/>
    <dgm:cxn modelId="{192B4231-5BFD-4792-870C-86FF4BAFE364}" type="presParOf" srcId="{22F4933A-C066-4898-953D-F7F5122CDE9E}" destId="{8480909B-EA30-4BC9-BE74-649596398581}" srcOrd="5" destOrd="0" presId="urn:microsoft.com/office/officeart/2018/5/layout/IconCircleLabelList"/>
    <dgm:cxn modelId="{3E4D6C17-ED89-46B4-A513-96F6C398E323}" type="presParOf" srcId="{22F4933A-C066-4898-953D-F7F5122CDE9E}" destId="{5250B1B2-6CD1-42B9-9B69-15891E2A33EA}" srcOrd="6" destOrd="0" presId="urn:microsoft.com/office/officeart/2018/5/layout/IconCircleLabelList"/>
    <dgm:cxn modelId="{608A58EF-136F-4CDC-80FC-1D3D4D837BC1}" type="presParOf" srcId="{5250B1B2-6CD1-42B9-9B69-15891E2A33EA}" destId="{D9429AA0-9EBF-4A10-AD3A-9CD50A1090B9}" srcOrd="0" destOrd="0" presId="urn:microsoft.com/office/officeart/2018/5/layout/IconCircleLabelList"/>
    <dgm:cxn modelId="{3FA99473-E073-4E1B-BBA1-71FE4B3F53FF}" type="presParOf" srcId="{5250B1B2-6CD1-42B9-9B69-15891E2A33EA}" destId="{B3B08901-6BC0-4472-8F22-BA2F5135F81B}" srcOrd="1" destOrd="0" presId="urn:microsoft.com/office/officeart/2018/5/layout/IconCircleLabelList"/>
    <dgm:cxn modelId="{AAAD6405-AC17-4F86-823A-975C91A53CE5}" type="presParOf" srcId="{5250B1B2-6CD1-42B9-9B69-15891E2A33EA}" destId="{3BCCD357-8A12-4CDA-AD58-442EBA7F3B7E}" srcOrd="2" destOrd="0" presId="urn:microsoft.com/office/officeart/2018/5/layout/IconCircleLabelList"/>
    <dgm:cxn modelId="{D1B37563-2A2D-4F79-950F-2E1E242D8375}" type="presParOf" srcId="{5250B1B2-6CD1-42B9-9B69-15891E2A33EA}" destId="{BC0E5E3E-5C67-441B-BB71-B9E4224F44A4}" srcOrd="3" destOrd="0" presId="urn:microsoft.com/office/officeart/2018/5/layout/IconCircleLabelList"/>
    <dgm:cxn modelId="{BE4C9BC4-01BC-425F-8DFD-A27D130C6AC1}" type="presParOf" srcId="{22F4933A-C066-4898-953D-F7F5122CDE9E}" destId="{939CDE0D-0911-4402-ACBD-B2F59DA62DFA}" srcOrd="7" destOrd="0" presId="urn:microsoft.com/office/officeart/2018/5/layout/IconCircleLabelList"/>
    <dgm:cxn modelId="{EDF7DD45-0091-419C-A4FD-EFE61CEEEA4D}" type="presParOf" srcId="{22F4933A-C066-4898-953D-F7F5122CDE9E}" destId="{32E548C0-2324-4F15-9419-B55B2F7ECCFF}" srcOrd="8" destOrd="0" presId="urn:microsoft.com/office/officeart/2018/5/layout/IconCircleLabelList"/>
    <dgm:cxn modelId="{E9303A8C-EE57-4953-850B-F79851501AA2}" type="presParOf" srcId="{32E548C0-2324-4F15-9419-B55B2F7ECCFF}" destId="{4E33AA06-4DA0-4E65-B898-5E184A02BD1E}" srcOrd="0" destOrd="0" presId="urn:microsoft.com/office/officeart/2018/5/layout/IconCircleLabelList"/>
    <dgm:cxn modelId="{B42B7498-CCF6-49D4-B270-3E0EF29C9ECA}" type="presParOf" srcId="{32E548C0-2324-4F15-9419-B55B2F7ECCFF}" destId="{0287846E-5B4A-4315-8902-244E0A4A5D52}" srcOrd="1" destOrd="0" presId="urn:microsoft.com/office/officeart/2018/5/layout/IconCircleLabelList"/>
    <dgm:cxn modelId="{D3D567B3-8348-434E-8B1F-5DBDB46299E5}" type="presParOf" srcId="{32E548C0-2324-4F15-9419-B55B2F7ECCFF}" destId="{C115AC91-9B91-4637-A288-587109B5A6C7}" srcOrd="2" destOrd="0" presId="urn:microsoft.com/office/officeart/2018/5/layout/IconCircleLabelList"/>
    <dgm:cxn modelId="{CF7DD91A-8AA5-46CB-825B-4983683BFBC2}" type="presParOf" srcId="{32E548C0-2324-4F15-9419-B55B2F7ECCFF}" destId="{A127E185-9D3B-42B7-AC59-56DB9CFCD93B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CEAB5F4-EBB2-4130-ADAC-39C1840A102A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FF9E1EE-017F-4F41-A8D3-6C9F70BD616C}">
      <dgm:prSet/>
      <dgm:spPr/>
      <dgm:t>
        <a:bodyPr/>
        <a:lstStyle/>
        <a:p>
          <a:r>
            <a:rPr lang="en-US"/>
            <a:t>Recon </a:t>
          </a:r>
          <a:endParaRPr lang="en-US" dirty="0"/>
        </a:p>
      </dgm:t>
    </dgm:pt>
    <dgm:pt modelId="{D359C4B1-A2C1-418A-B13B-2DD504BFA41E}" type="parTrans" cxnId="{BBAE7C75-D7CF-4075-AC42-9AAA2A09F0E0}">
      <dgm:prSet/>
      <dgm:spPr/>
      <dgm:t>
        <a:bodyPr/>
        <a:lstStyle/>
        <a:p>
          <a:endParaRPr lang="en-US"/>
        </a:p>
      </dgm:t>
    </dgm:pt>
    <dgm:pt modelId="{B9A26370-9ECA-43A0-8BF7-E358BA79C42F}" type="sibTrans" cxnId="{BBAE7C75-D7CF-4075-AC42-9AAA2A09F0E0}">
      <dgm:prSet/>
      <dgm:spPr/>
      <dgm:t>
        <a:bodyPr/>
        <a:lstStyle/>
        <a:p>
          <a:endParaRPr lang="en-US"/>
        </a:p>
      </dgm:t>
    </dgm:pt>
    <dgm:pt modelId="{B66BFCD2-D758-4EEB-9171-A35BE1E0187B}">
      <dgm:prSet/>
      <dgm:spPr/>
      <dgm:t>
        <a:bodyPr/>
        <a:lstStyle/>
        <a:p>
          <a:r>
            <a:rPr lang="en-US"/>
            <a:t>Access</a:t>
          </a:r>
        </a:p>
      </dgm:t>
    </dgm:pt>
    <dgm:pt modelId="{EBFADD0E-5633-4661-A1A0-D1D39EADCF9E}" type="parTrans" cxnId="{58240A2D-44FA-4981-9011-AA90E166903C}">
      <dgm:prSet/>
      <dgm:spPr/>
      <dgm:t>
        <a:bodyPr/>
        <a:lstStyle/>
        <a:p>
          <a:endParaRPr lang="en-US"/>
        </a:p>
      </dgm:t>
    </dgm:pt>
    <dgm:pt modelId="{87A259C8-DFF5-4036-8D92-1D9B8965AEFC}" type="sibTrans" cxnId="{58240A2D-44FA-4981-9011-AA90E166903C}">
      <dgm:prSet/>
      <dgm:spPr/>
      <dgm:t>
        <a:bodyPr/>
        <a:lstStyle/>
        <a:p>
          <a:endParaRPr lang="en-US"/>
        </a:p>
      </dgm:t>
    </dgm:pt>
    <dgm:pt modelId="{2FA86CAF-861B-4D67-ABBF-81BD6A861276}">
      <dgm:prSet/>
      <dgm:spPr/>
      <dgm:t>
        <a:bodyPr/>
        <a:lstStyle/>
        <a:p>
          <a:r>
            <a:rPr lang="en-US" dirty="0"/>
            <a:t>Pivot</a:t>
          </a:r>
        </a:p>
      </dgm:t>
    </dgm:pt>
    <dgm:pt modelId="{7C081F03-1BF1-4995-91FF-977D58B11181}" type="parTrans" cxnId="{21F61D71-18D4-4582-86B0-CBB12FE667FA}">
      <dgm:prSet/>
      <dgm:spPr/>
      <dgm:t>
        <a:bodyPr/>
        <a:lstStyle/>
        <a:p>
          <a:endParaRPr lang="en-US"/>
        </a:p>
      </dgm:t>
    </dgm:pt>
    <dgm:pt modelId="{D840C5B8-2447-44EE-9132-4C49B5332C85}" type="sibTrans" cxnId="{21F61D71-18D4-4582-86B0-CBB12FE667FA}">
      <dgm:prSet/>
      <dgm:spPr/>
      <dgm:t>
        <a:bodyPr/>
        <a:lstStyle/>
        <a:p>
          <a:endParaRPr lang="en-US"/>
        </a:p>
      </dgm:t>
    </dgm:pt>
    <dgm:pt modelId="{60F06A9A-FE36-E74D-901B-6B8834E5E78E}">
      <dgm:prSet/>
      <dgm:spPr/>
      <dgm:t>
        <a:bodyPr/>
        <a:lstStyle/>
        <a:p>
          <a:r>
            <a:rPr lang="en-US" dirty="0"/>
            <a:t>Exfiltration</a:t>
          </a:r>
        </a:p>
      </dgm:t>
    </dgm:pt>
    <dgm:pt modelId="{56B22FB1-6761-B743-9058-D1FB132A3DB0}" type="parTrans" cxnId="{5FF94B78-EF5D-A94B-928A-1A239ED36229}">
      <dgm:prSet/>
      <dgm:spPr/>
      <dgm:t>
        <a:bodyPr/>
        <a:lstStyle/>
        <a:p>
          <a:endParaRPr lang="en-US"/>
        </a:p>
      </dgm:t>
    </dgm:pt>
    <dgm:pt modelId="{F41DAAF3-F6A5-0241-BA40-B39B909A7823}" type="sibTrans" cxnId="{5FF94B78-EF5D-A94B-928A-1A239ED36229}">
      <dgm:prSet/>
      <dgm:spPr/>
      <dgm:t>
        <a:bodyPr/>
        <a:lstStyle/>
        <a:p>
          <a:endParaRPr lang="en-US"/>
        </a:p>
      </dgm:t>
    </dgm:pt>
    <dgm:pt modelId="{46D29A9F-E3DB-1542-88E0-4B7062FA51DE}" type="pres">
      <dgm:prSet presAssocID="{4CEAB5F4-EBB2-4130-ADAC-39C1840A102A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C81718CF-2E93-EB43-8F87-CF6DE4A87D64}" type="pres">
      <dgm:prSet presAssocID="{3FF9E1EE-017F-4F41-A8D3-6C9F70BD616C}" presName="hierRoot1" presStyleCnt="0"/>
      <dgm:spPr/>
    </dgm:pt>
    <dgm:pt modelId="{19D7A247-117D-734A-80A9-855F6C80C642}" type="pres">
      <dgm:prSet presAssocID="{3FF9E1EE-017F-4F41-A8D3-6C9F70BD616C}" presName="composite" presStyleCnt="0"/>
      <dgm:spPr/>
    </dgm:pt>
    <dgm:pt modelId="{8D721A37-535A-DE4F-8242-24390BEED276}" type="pres">
      <dgm:prSet presAssocID="{3FF9E1EE-017F-4F41-A8D3-6C9F70BD616C}" presName="background" presStyleLbl="node0" presStyleIdx="0" presStyleCnt="4"/>
      <dgm:spPr/>
    </dgm:pt>
    <dgm:pt modelId="{9DB8D6D0-B469-0548-B820-2B285AE13F6E}" type="pres">
      <dgm:prSet presAssocID="{3FF9E1EE-017F-4F41-A8D3-6C9F70BD616C}" presName="text" presStyleLbl="fgAcc0" presStyleIdx="0" presStyleCnt="4">
        <dgm:presLayoutVars>
          <dgm:chPref val="3"/>
        </dgm:presLayoutVars>
      </dgm:prSet>
      <dgm:spPr/>
    </dgm:pt>
    <dgm:pt modelId="{70C8AAD8-8A73-204A-B5CE-F56009A2D558}" type="pres">
      <dgm:prSet presAssocID="{3FF9E1EE-017F-4F41-A8D3-6C9F70BD616C}" presName="hierChild2" presStyleCnt="0"/>
      <dgm:spPr/>
    </dgm:pt>
    <dgm:pt modelId="{28756FAA-287E-ED44-864F-62CA80E81720}" type="pres">
      <dgm:prSet presAssocID="{B66BFCD2-D758-4EEB-9171-A35BE1E0187B}" presName="hierRoot1" presStyleCnt="0"/>
      <dgm:spPr/>
    </dgm:pt>
    <dgm:pt modelId="{25356676-C36D-4047-8932-4F9B095E0D00}" type="pres">
      <dgm:prSet presAssocID="{B66BFCD2-D758-4EEB-9171-A35BE1E0187B}" presName="composite" presStyleCnt="0"/>
      <dgm:spPr/>
    </dgm:pt>
    <dgm:pt modelId="{E1BFEC20-C59B-A64D-AF29-E69569DEDDB3}" type="pres">
      <dgm:prSet presAssocID="{B66BFCD2-D758-4EEB-9171-A35BE1E0187B}" presName="background" presStyleLbl="node0" presStyleIdx="1" presStyleCnt="4"/>
      <dgm:spPr/>
    </dgm:pt>
    <dgm:pt modelId="{F29D3DA0-7CE4-FA48-B74E-94BA88D7BB7F}" type="pres">
      <dgm:prSet presAssocID="{B66BFCD2-D758-4EEB-9171-A35BE1E0187B}" presName="text" presStyleLbl="fgAcc0" presStyleIdx="1" presStyleCnt="4">
        <dgm:presLayoutVars>
          <dgm:chPref val="3"/>
        </dgm:presLayoutVars>
      </dgm:prSet>
      <dgm:spPr/>
    </dgm:pt>
    <dgm:pt modelId="{277AA68D-CEFE-1B4D-B19C-49FF47372E9A}" type="pres">
      <dgm:prSet presAssocID="{B66BFCD2-D758-4EEB-9171-A35BE1E0187B}" presName="hierChild2" presStyleCnt="0"/>
      <dgm:spPr/>
    </dgm:pt>
    <dgm:pt modelId="{7D937320-C903-5446-BE84-0405923F0444}" type="pres">
      <dgm:prSet presAssocID="{2FA86CAF-861B-4D67-ABBF-81BD6A861276}" presName="hierRoot1" presStyleCnt="0"/>
      <dgm:spPr/>
    </dgm:pt>
    <dgm:pt modelId="{DB4A7A33-FA16-EB45-A653-335346D6049B}" type="pres">
      <dgm:prSet presAssocID="{2FA86CAF-861B-4D67-ABBF-81BD6A861276}" presName="composite" presStyleCnt="0"/>
      <dgm:spPr/>
    </dgm:pt>
    <dgm:pt modelId="{357D5E4C-2B1A-884D-958E-2052452A3678}" type="pres">
      <dgm:prSet presAssocID="{2FA86CAF-861B-4D67-ABBF-81BD6A861276}" presName="background" presStyleLbl="node0" presStyleIdx="2" presStyleCnt="4"/>
      <dgm:spPr/>
    </dgm:pt>
    <dgm:pt modelId="{7A472123-CF81-664A-A34D-EE82516F8EF4}" type="pres">
      <dgm:prSet presAssocID="{2FA86CAF-861B-4D67-ABBF-81BD6A861276}" presName="text" presStyleLbl="fgAcc0" presStyleIdx="2" presStyleCnt="4">
        <dgm:presLayoutVars>
          <dgm:chPref val="3"/>
        </dgm:presLayoutVars>
      </dgm:prSet>
      <dgm:spPr/>
    </dgm:pt>
    <dgm:pt modelId="{B63D2F85-C6F1-5149-8F78-ED1A8B0E8113}" type="pres">
      <dgm:prSet presAssocID="{2FA86CAF-861B-4D67-ABBF-81BD6A861276}" presName="hierChild2" presStyleCnt="0"/>
      <dgm:spPr/>
    </dgm:pt>
    <dgm:pt modelId="{50A303D4-CF43-5F4B-82E1-E111F7B2DDF4}" type="pres">
      <dgm:prSet presAssocID="{60F06A9A-FE36-E74D-901B-6B8834E5E78E}" presName="hierRoot1" presStyleCnt="0"/>
      <dgm:spPr/>
    </dgm:pt>
    <dgm:pt modelId="{046197CF-C11C-FD48-8B77-4F3BBE2E7EE5}" type="pres">
      <dgm:prSet presAssocID="{60F06A9A-FE36-E74D-901B-6B8834E5E78E}" presName="composite" presStyleCnt="0"/>
      <dgm:spPr/>
    </dgm:pt>
    <dgm:pt modelId="{68B0F147-FB3D-E44C-9C30-0B894553A2D8}" type="pres">
      <dgm:prSet presAssocID="{60F06A9A-FE36-E74D-901B-6B8834E5E78E}" presName="background" presStyleLbl="node0" presStyleIdx="3" presStyleCnt="4"/>
      <dgm:spPr/>
    </dgm:pt>
    <dgm:pt modelId="{B4EA4AC5-2081-584B-8AD6-2849F9B9419F}" type="pres">
      <dgm:prSet presAssocID="{60F06A9A-FE36-E74D-901B-6B8834E5E78E}" presName="text" presStyleLbl="fgAcc0" presStyleIdx="3" presStyleCnt="4">
        <dgm:presLayoutVars>
          <dgm:chPref val="3"/>
        </dgm:presLayoutVars>
      </dgm:prSet>
      <dgm:spPr/>
    </dgm:pt>
    <dgm:pt modelId="{B4648B66-2159-EF4F-8085-8BB5850F38AD}" type="pres">
      <dgm:prSet presAssocID="{60F06A9A-FE36-E74D-901B-6B8834E5E78E}" presName="hierChild2" presStyleCnt="0"/>
      <dgm:spPr/>
    </dgm:pt>
  </dgm:ptLst>
  <dgm:cxnLst>
    <dgm:cxn modelId="{DC2B8000-8F57-4E46-9A56-54ED2CBAAC53}" type="presOf" srcId="{B66BFCD2-D758-4EEB-9171-A35BE1E0187B}" destId="{F29D3DA0-7CE4-FA48-B74E-94BA88D7BB7F}" srcOrd="0" destOrd="0" presId="urn:microsoft.com/office/officeart/2005/8/layout/hierarchy1"/>
    <dgm:cxn modelId="{25DE4806-C205-7F4F-A8AF-F5BFD2FA4C88}" type="presOf" srcId="{2FA86CAF-861B-4D67-ABBF-81BD6A861276}" destId="{7A472123-CF81-664A-A34D-EE82516F8EF4}" srcOrd="0" destOrd="0" presId="urn:microsoft.com/office/officeart/2005/8/layout/hierarchy1"/>
    <dgm:cxn modelId="{7E496629-F439-1445-92E6-DBC5E83AB977}" type="presOf" srcId="{3FF9E1EE-017F-4F41-A8D3-6C9F70BD616C}" destId="{9DB8D6D0-B469-0548-B820-2B285AE13F6E}" srcOrd="0" destOrd="0" presId="urn:microsoft.com/office/officeart/2005/8/layout/hierarchy1"/>
    <dgm:cxn modelId="{58240A2D-44FA-4981-9011-AA90E166903C}" srcId="{4CEAB5F4-EBB2-4130-ADAC-39C1840A102A}" destId="{B66BFCD2-D758-4EEB-9171-A35BE1E0187B}" srcOrd="1" destOrd="0" parTransId="{EBFADD0E-5633-4661-A1A0-D1D39EADCF9E}" sibTransId="{87A259C8-DFF5-4036-8D92-1D9B8965AEFC}"/>
    <dgm:cxn modelId="{21F61D71-18D4-4582-86B0-CBB12FE667FA}" srcId="{4CEAB5F4-EBB2-4130-ADAC-39C1840A102A}" destId="{2FA86CAF-861B-4D67-ABBF-81BD6A861276}" srcOrd="2" destOrd="0" parTransId="{7C081F03-1BF1-4995-91FF-977D58B11181}" sibTransId="{D840C5B8-2447-44EE-9132-4C49B5332C85}"/>
    <dgm:cxn modelId="{BBAE7C75-D7CF-4075-AC42-9AAA2A09F0E0}" srcId="{4CEAB5F4-EBB2-4130-ADAC-39C1840A102A}" destId="{3FF9E1EE-017F-4F41-A8D3-6C9F70BD616C}" srcOrd="0" destOrd="0" parTransId="{D359C4B1-A2C1-418A-B13B-2DD504BFA41E}" sibTransId="{B9A26370-9ECA-43A0-8BF7-E358BA79C42F}"/>
    <dgm:cxn modelId="{5FF94B78-EF5D-A94B-928A-1A239ED36229}" srcId="{4CEAB5F4-EBB2-4130-ADAC-39C1840A102A}" destId="{60F06A9A-FE36-E74D-901B-6B8834E5E78E}" srcOrd="3" destOrd="0" parTransId="{56B22FB1-6761-B743-9058-D1FB132A3DB0}" sibTransId="{F41DAAF3-F6A5-0241-BA40-B39B909A7823}"/>
    <dgm:cxn modelId="{74701993-5F7C-1F48-8B19-92F056DCDB78}" type="presOf" srcId="{4CEAB5F4-EBB2-4130-ADAC-39C1840A102A}" destId="{46D29A9F-E3DB-1542-88E0-4B7062FA51DE}" srcOrd="0" destOrd="0" presId="urn:microsoft.com/office/officeart/2005/8/layout/hierarchy1"/>
    <dgm:cxn modelId="{E504C9E0-4857-2848-A5CF-37A8E3175BF5}" type="presOf" srcId="{60F06A9A-FE36-E74D-901B-6B8834E5E78E}" destId="{B4EA4AC5-2081-584B-8AD6-2849F9B9419F}" srcOrd="0" destOrd="0" presId="urn:microsoft.com/office/officeart/2005/8/layout/hierarchy1"/>
    <dgm:cxn modelId="{B892DD97-9256-CD49-80DD-69041005F373}" type="presParOf" srcId="{46D29A9F-E3DB-1542-88E0-4B7062FA51DE}" destId="{C81718CF-2E93-EB43-8F87-CF6DE4A87D64}" srcOrd="0" destOrd="0" presId="urn:microsoft.com/office/officeart/2005/8/layout/hierarchy1"/>
    <dgm:cxn modelId="{C3991934-83BB-4E4F-95C3-0521241D457F}" type="presParOf" srcId="{C81718CF-2E93-EB43-8F87-CF6DE4A87D64}" destId="{19D7A247-117D-734A-80A9-855F6C80C642}" srcOrd="0" destOrd="0" presId="urn:microsoft.com/office/officeart/2005/8/layout/hierarchy1"/>
    <dgm:cxn modelId="{E641DC98-D040-3047-9B2F-27C33C7505B7}" type="presParOf" srcId="{19D7A247-117D-734A-80A9-855F6C80C642}" destId="{8D721A37-535A-DE4F-8242-24390BEED276}" srcOrd="0" destOrd="0" presId="urn:microsoft.com/office/officeart/2005/8/layout/hierarchy1"/>
    <dgm:cxn modelId="{89C497E8-CE0C-E84F-8B1D-DA3CC6197E31}" type="presParOf" srcId="{19D7A247-117D-734A-80A9-855F6C80C642}" destId="{9DB8D6D0-B469-0548-B820-2B285AE13F6E}" srcOrd="1" destOrd="0" presId="urn:microsoft.com/office/officeart/2005/8/layout/hierarchy1"/>
    <dgm:cxn modelId="{9B30B733-5D60-EE41-8E1B-DE2AC40D4CF3}" type="presParOf" srcId="{C81718CF-2E93-EB43-8F87-CF6DE4A87D64}" destId="{70C8AAD8-8A73-204A-B5CE-F56009A2D558}" srcOrd="1" destOrd="0" presId="urn:microsoft.com/office/officeart/2005/8/layout/hierarchy1"/>
    <dgm:cxn modelId="{166BD311-EC5A-964E-BB45-CCB0E0A0B2EB}" type="presParOf" srcId="{46D29A9F-E3DB-1542-88E0-4B7062FA51DE}" destId="{28756FAA-287E-ED44-864F-62CA80E81720}" srcOrd="1" destOrd="0" presId="urn:microsoft.com/office/officeart/2005/8/layout/hierarchy1"/>
    <dgm:cxn modelId="{FC91B453-BEE4-8D41-BE07-F2CF86D400F6}" type="presParOf" srcId="{28756FAA-287E-ED44-864F-62CA80E81720}" destId="{25356676-C36D-4047-8932-4F9B095E0D00}" srcOrd="0" destOrd="0" presId="urn:microsoft.com/office/officeart/2005/8/layout/hierarchy1"/>
    <dgm:cxn modelId="{2A4A0FBE-F61B-5441-985C-B6FD2C56838C}" type="presParOf" srcId="{25356676-C36D-4047-8932-4F9B095E0D00}" destId="{E1BFEC20-C59B-A64D-AF29-E69569DEDDB3}" srcOrd="0" destOrd="0" presId="urn:microsoft.com/office/officeart/2005/8/layout/hierarchy1"/>
    <dgm:cxn modelId="{E91F0E42-127B-7A49-9C2B-8CB9D6A42823}" type="presParOf" srcId="{25356676-C36D-4047-8932-4F9B095E0D00}" destId="{F29D3DA0-7CE4-FA48-B74E-94BA88D7BB7F}" srcOrd="1" destOrd="0" presId="urn:microsoft.com/office/officeart/2005/8/layout/hierarchy1"/>
    <dgm:cxn modelId="{8C5D08FD-28EA-204C-B6A0-EA4492453468}" type="presParOf" srcId="{28756FAA-287E-ED44-864F-62CA80E81720}" destId="{277AA68D-CEFE-1B4D-B19C-49FF47372E9A}" srcOrd="1" destOrd="0" presId="urn:microsoft.com/office/officeart/2005/8/layout/hierarchy1"/>
    <dgm:cxn modelId="{892043AA-DC07-2045-9B32-E2DFB09585ED}" type="presParOf" srcId="{46D29A9F-E3DB-1542-88E0-4B7062FA51DE}" destId="{7D937320-C903-5446-BE84-0405923F0444}" srcOrd="2" destOrd="0" presId="urn:microsoft.com/office/officeart/2005/8/layout/hierarchy1"/>
    <dgm:cxn modelId="{856B59D4-8938-B04D-99E9-4DA8280E3888}" type="presParOf" srcId="{7D937320-C903-5446-BE84-0405923F0444}" destId="{DB4A7A33-FA16-EB45-A653-335346D6049B}" srcOrd="0" destOrd="0" presId="urn:microsoft.com/office/officeart/2005/8/layout/hierarchy1"/>
    <dgm:cxn modelId="{B16B0D52-3DB8-F545-BE60-62F9C88C7CF2}" type="presParOf" srcId="{DB4A7A33-FA16-EB45-A653-335346D6049B}" destId="{357D5E4C-2B1A-884D-958E-2052452A3678}" srcOrd="0" destOrd="0" presId="urn:microsoft.com/office/officeart/2005/8/layout/hierarchy1"/>
    <dgm:cxn modelId="{6CC9A1FB-EE84-2F4D-A027-143E2F3345C7}" type="presParOf" srcId="{DB4A7A33-FA16-EB45-A653-335346D6049B}" destId="{7A472123-CF81-664A-A34D-EE82516F8EF4}" srcOrd="1" destOrd="0" presId="urn:microsoft.com/office/officeart/2005/8/layout/hierarchy1"/>
    <dgm:cxn modelId="{E96ED2DD-C640-6244-B28C-35B4ABC403DE}" type="presParOf" srcId="{7D937320-C903-5446-BE84-0405923F0444}" destId="{B63D2F85-C6F1-5149-8F78-ED1A8B0E8113}" srcOrd="1" destOrd="0" presId="urn:microsoft.com/office/officeart/2005/8/layout/hierarchy1"/>
    <dgm:cxn modelId="{AEEB213D-0945-1949-ABEE-F9148B063CCC}" type="presParOf" srcId="{46D29A9F-E3DB-1542-88E0-4B7062FA51DE}" destId="{50A303D4-CF43-5F4B-82E1-E111F7B2DDF4}" srcOrd="3" destOrd="0" presId="urn:microsoft.com/office/officeart/2005/8/layout/hierarchy1"/>
    <dgm:cxn modelId="{61A5CBAC-B66C-3547-A51C-6E3187B2979D}" type="presParOf" srcId="{50A303D4-CF43-5F4B-82E1-E111F7B2DDF4}" destId="{046197CF-C11C-FD48-8B77-4F3BBE2E7EE5}" srcOrd="0" destOrd="0" presId="urn:microsoft.com/office/officeart/2005/8/layout/hierarchy1"/>
    <dgm:cxn modelId="{86DBE29E-FEB3-E94D-8B1A-F8C1664821F4}" type="presParOf" srcId="{046197CF-C11C-FD48-8B77-4F3BBE2E7EE5}" destId="{68B0F147-FB3D-E44C-9C30-0B894553A2D8}" srcOrd="0" destOrd="0" presId="urn:microsoft.com/office/officeart/2005/8/layout/hierarchy1"/>
    <dgm:cxn modelId="{82682B96-29F0-6447-B0D3-5CBD7278FA89}" type="presParOf" srcId="{046197CF-C11C-FD48-8B77-4F3BBE2E7EE5}" destId="{B4EA4AC5-2081-584B-8AD6-2849F9B9419F}" srcOrd="1" destOrd="0" presId="urn:microsoft.com/office/officeart/2005/8/layout/hierarchy1"/>
    <dgm:cxn modelId="{895FD9D3-1BE7-D24A-99DD-25788E2C9B92}" type="presParOf" srcId="{50A303D4-CF43-5F4B-82E1-E111F7B2DDF4}" destId="{B4648B66-2159-EF4F-8085-8BB5850F38AD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A2F675-5009-4080-AC6D-A30BCEBB9406}">
      <dsp:nvSpPr>
        <dsp:cNvPr id="0" name=""/>
        <dsp:cNvSpPr/>
      </dsp:nvSpPr>
      <dsp:spPr>
        <a:xfrm>
          <a:off x="478800" y="1095669"/>
          <a:ext cx="1098000" cy="1098000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18F1F9-7659-4D3F-8C9E-91A5B00BEDDB}">
      <dsp:nvSpPr>
        <dsp:cNvPr id="0" name=""/>
        <dsp:cNvSpPr/>
      </dsp:nvSpPr>
      <dsp:spPr>
        <a:xfrm>
          <a:off x="712800" y="1329669"/>
          <a:ext cx="630000" cy="63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DED547-276C-444C-A398-DB78127DF1DC}">
      <dsp:nvSpPr>
        <dsp:cNvPr id="0" name=""/>
        <dsp:cNvSpPr/>
      </dsp:nvSpPr>
      <dsp:spPr>
        <a:xfrm>
          <a:off x="127800" y="2535669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300" kern="1200"/>
            <a:t>Welcome Ryan</a:t>
          </a:r>
        </a:p>
      </dsp:txBody>
      <dsp:txXfrm>
        <a:off x="127800" y="2535669"/>
        <a:ext cx="1800000" cy="720000"/>
      </dsp:txXfrm>
    </dsp:sp>
    <dsp:sp modelId="{176EDF91-85BE-41D5-989C-069C9437A819}">
      <dsp:nvSpPr>
        <dsp:cNvPr id="0" name=""/>
        <dsp:cNvSpPr/>
      </dsp:nvSpPr>
      <dsp:spPr>
        <a:xfrm>
          <a:off x="2593800" y="1095669"/>
          <a:ext cx="1098000" cy="1098000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432D13-12FB-4FE6-AC4D-DC66AA29236F}">
      <dsp:nvSpPr>
        <dsp:cNvPr id="0" name=""/>
        <dsp:cNvSpPr/>
      </dsp:nvSpPr>
      <dsp:spPr>
        <a:xfrm>
          <a:off x="2827800" y="1329668"/>
          <a:ext cx="630000" cy="63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27698B-48E3-4A86-86E8-38EA4FF5C5D8}">
      <dsp:nvSpPr>
        <dsp:cNvPr id="0" name=""/>
        <dsp:cNvSpPr/>
      </dsp:nvSpPr>
      <dsp:spPr>
        <a:xfrm>
          <a:off x="2242800" y="2535669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300" kern="1200" dirty="0"/>
            <a:t>Chapter Slack</a:t>
          </a:r>
        </a:p>
      </dsp:txBody>
      <dsp:txXfrm>
        <a:off x="2242800" y="2535669"/>
        <a:ext cx="1800000" cy="720000"/>
      </dsp:txXfrm>
    </dsp:sp>
    <dsp:sp modelId="{688173F9-61E4-4E0E-A506-702E43C71191}">
      <dsp:nvSpPr>
        <dsp:cNvPr id="0" name=""/>
        <dsp:cNvSpPr/>
      </dsp:nvSpPr>
      <dsp:spPr>
        <a:xfrm>
          <a:off x="4708800" y="1095669"/>
          <a:ext cx="1098000" cy="1098000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689DB6-B9F8-4734-B675-5F31528D3588}">
      <dsp:nvSpPr>
        <dsp:cNvPr id="0" name=""/>
        <dsp:cNvSpPr/>
      </dsp:nvSpPr>
      <dsp:spPr>
        <a:xfrm>
          <a:off x="4942800" y="1329668"/>
          <a:ext cx="630000" cy="6300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11FE31-2337-436B-9938-FCF3B7CB8944}">
      <dsp:nvSpPr>
        <dsp:cNvPr id="0" name=""/>
        <dsp:cNvSpPr/>
      </dsp:nvSpPr>
      <dsp:spPr>
        <a:xfrm>
          <a:off x="4357800" y="2535669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300" kern="1200"/>
            <a:t>Community Topics</a:t>
          </a:r>
        </a:p>
      </dsp:txBody>
      <dsp:txXfrm>
        <a:off x="4357800" y="2535669"/>
        <a:ext cx="1800000" cy="720000"/>
      </dsp:txXfrm>
    </dsp:sp>
    <dsp:sp modelId="{D9429AA0-9EBF-4A10-AD3A-9CD50A1090B9}">
      <dsp:nvSpPr>
        <dsp:cNvPr id="0" name=""/>
        <dsp:cNvSpPr/>
      </dsp:nvSpPr>
      <dsp:spPr>
        <a:xfrm>
          <a:off x="6823800" y="1095669"/>
          <a:ext cx="1098000" cy="1098000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B08901-6BC0-4472-8F22-BA2F5135F81B}">
      <dsp:nvSpPr>
        <dsp:cNvPr id="0" name=""/>
        <dsp:cNvSpPr/>
      </dsp:nvSpPr>
      <dsp:spPr>
        <a:xfrm>
          <a:off x="7057800" y="1329668"/>
          <a:ext cx="630000" cy="63000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0E5E3E-5C67-441B-BB71-B9E4224F44A4}">
      <dsp:nvSpPr>
        <dsp:cNvPr id="0" name=""/>
        <dsp:cNvSpPr/>
      </dsp:nvSpPr>
      <dsp:spPr>
        <a:xfrm>
          <a:off x="6472800" y="2535669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300" kern="1200"/>
            <a:t>OWASP Podcast</a:t>
          </a:r>
        </a:p>
      </dsp:txBody>
      <dsp:txXfrm>
        <a:off x="6472800" y="2535669"/>
        <a:ext cx="1800000" cy="720000"/>
      </dsp:txXfrm>
    </dsp:sp>
    <dsp:sp modelId="{4E33AA06-4DA0-4E65-B898-5E184A02BD1E}">
      <dsp:nvSpPr>
        <dsp:cNvPr id="0" name=""/>
        <dsp:cNvSpPr/>
      </dsp:nvSpPr>
      <dsp:spPr>
        <a:xfrm>
          <a:off x="8938800" y="1095669"/>
          <a:ext cx="1098000" cy="1098000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87846E-5B4A-4315-8902-244E0A4A5D52}">
      <dsp:nvSpPr>
        <dsp:cNvPr id="0" name=""/>
        <dsp:cNvSpPr/>
      </dsp:nvSpPr>
      <dsp:spPr>
        <a:xfrm>
          <a:off x="9172800" y="1329668"/>
          <a:ext cx="630000" cy="63000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27E185-9D3B-42B7-AC59-56DB9CFCD93B}">
      <dsp:nvSpPr>
        <dsp:cNvPr id="0" name=""/>
        <dsp:cNvSpPr/>
      </dsp:nvSpPr>
      <dsp:spPr>
        <a:xfrm>
          <a:off x="8587800" y="2535669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300" kern="1200"/>
            <a:t>AWS Security</a:t>
          </a:r>
        </a:p>
      </dsp:txBody>
      <dsp:txXfrm>
        <a:off x="8587800" y="2535669"/>
        <a:ext cx="1800000" cy="72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721A37-535A-DE4F-8242-24390BEED276}">
      <dsp:nvSpPr>
        <dsp:cNvPr id="0" name=""/>
        <dsp:cNvSpPr/>
      </dsp:nvSpPr>
      <dsp:spPr>
        <a:xfrm>
          <a:off x="3080" y="1361187"/>
          <a:ext cx="2199649" cy="139677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B8D6D0-B469-0548-B820-2B285AE13F6E}">
      <dsp:nvSpPr>
        <dsp:cNvPr id="0" name=""/>
        <dsp:cNvSpPr/>
      </dsp:nvSpPr>
      <dsp:spPr>
        <a:xfrm>
          <a:off x="247486" y="1593372"/>
          <a:ext cx="2199649" cy="139677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Recon </a:t>
          </a:r>
          <a:endParaRPr lang="en-US" sz="3300" kern="1200" dirty="0"/>
        </a:p>
      </dsp:txBody>
      <dsp:txXfrm>
        <a:off x="288396" y="1634282"/>
        <a:ext cx="2117829" cy="1314957"/>
      </dsp:txXfrm>
    </dsp:sp>
    <dsp:sp modelId="{E1BFEC20-C59B-A64D-AF29-E69569DEDDB3}">
      <dsp:nvSpPr>
        <dsp:cNvPr id="0" name=""/>
        <dsp:cNvSpPr/>
      </dsp:nvSpPr>
      <dsp:spPr>
        <a:xfrm>
          <a:off x="2691541" y="1361187"/>
          <a:ext cx="2199649" cy="139677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9D3DA0-7CE4-FA48-B74E-94BA88D7BB7F}">
      <dsp:nvSpPr>
        <dsp:cNvPr id="0" name=""/>
        <dsp:cNvSpPr/>
      </dsp:nvSpPr>
      <dsp:spPr>
        <a:xfrm>
          <a:off x="2935947" y="1593372"/>
          <a:ext cx="2199649" cy="139677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Access</a:t>
          </a:r>
        </a:p>
      </dsp:txBody>
      <dsp:txXfrm>
        <a:off x="2976857" y="1634282"/>
        <a:ext cx="2117829" cy="1314957"/>
      </dsp:txXfrm>
    </dsp:sp>
    <dsp:sp modelId="{357D5E4C-2B1A-884D-958E-2052452A3678}">
      <dsp:nvSpPr>
        <dsp:cNvPr id="0" name=""/>
        <dsp:cNvSpPr/>
      </dsp:nvSpPr>
      <dsp:spPr>
        <a:xfrm>
          <a:off x="5380002" y="1361187"/>
          <a:ext cx="2199649" cy="139677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472123-CF81-664A-A34D-EE82516F8EF4}">
      <dsp:nvSpPr>
        <dsp:cNvPr id="0" name=""/>
        <dsp:cNvSpPr/>
      </dsp:nvSpPr>
      <dsp:spPr>
        <a:xfrm>
          <a:off x="5624408" y="1593372"/>
          <a:ext cx="2199649" cy="139677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Pivot</a:t>
          </a:r>
        </a:p>
      </dsp:txBody>
      <dsp:txXfrm>
        <a:off x="5665318" y="1634282"/>
        <a:ext cx="2117829" cy="1314957"/>
      </dsp:txXfrm>
    </dsp:sp>
    <dsp:sp modelId="{68B0F147-FB3D-E44C-9C30-0B894553A2D8}">
      <dsp:nvSpPr>
        <dsp:cNvPr id="0" name=""/>
        <dsp:cNvSpPr/>
      </dsp:nvSpPr>
      <dsp:spPr>
        <a:xfrm>
          <a:off x="8068463" y="1361187"/>
          <a:ext cx="2199649" cy="139677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EA4AC5-2081-584B-8AD6-2849F9B9419F}">
      <dsp:nvSpPr>
        <dsp:cNvPr id="0" name=""/>
        <dsp:cNvSpPr/>
      </dsp:nvSpPr>
      <dsp:spPr>
        <a:xfrm>
          <a:off x="8312869" y="1593372"/>
          <a:ext cx="2199649" cy="139677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Exfiltration</a:t>
          </a:r>
        </a:p>
      </dsp:txBody>
      <dsp:txXfrm>
        <a:off x="8353779" y="1634282"/>
        <a:ext cx="2117829" cy="13149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94D61-6CA4-4B34-9404-0854DF1A93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4142" y="788961"/>
            <a:ext cx="10223715" cy="2281238"/>
          </a:xfr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C2A457-DB50-4BF4-9CD1-7154485A9D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84142" y="3429000"/>
            <a:ext cx="10223715" cy="136207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EFFFCD7-E848-4709-9D7C-4AA0C98FF6F9}"/>
              </a:ext>
            </a:extLst>
          </p:cNvPr>
          <p:cNvSpPr/>
          <p:nvPr userDrawn="1"/>
        </p:nvSpPr>
        <p:spPr>
          <a:xfrm>
            <a:off x="0" y="5653488"/>
            <a:ext cx="12192000" cy="1228725"/>
          </a:xfrm>
          <a:prstGeom prst="rect">
            <a:avLst/>
          </a:prstGeom>
          <a:solidFill>
            <a:srgbClr val="1D7B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47F82B7-A8C4-4820-92A1-F7B0FE863A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47" y="6015174"/>
            <a:ext cx="1649665" cy="50535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BF502E6-0387-4608-9044-157719EB23DF}"/>
              </a:ext>
            </a:extLst>
          </p:cNvPr>
          <p:cNvSpPr txBox="1"/>
          <p:nvPr userDrawn="1"/>
        </p:nvSpPr>
        <p:spPr>
          <a:xfrm>
            <a:off x="8009467" y="6037018"/>
            <a:ext cx="3894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chemeClr val="bg1"/>
                </a:solidFill>
              </a:rPr>
              <a:t>OWASP FOUNDATION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6D9323-0C47-4AB4-B5D5-7A4170AEBB14}"/>
              </a:ext>
            </a:extLst>
          </p:cNvPr>
          <p:cNvSpPr txBox="1"/>
          <p:nvPr userDrawn="1"/>
        </p:nvSpPr>
        <p:spPr>
          <a:xfrm>
            <a:off x="2014393" y="6298628"/>
            <a:ext cx="40434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</a:rPr>
              <a:t>TM</a:t>
            </a:r>
          </a:p>
        </p:txBody>
      </p:sp>
    </p:spTree>
    <p:extLst>
      <p:ext uri="{BB962C8B-B14F-4D97-AF65-F5344CB8AC3E}">
        <p14:creationId xmlns:p14="http://schemas.microsoft.com/office/powerpoint/2010/main" val="4087209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693A27-377A-4135-A5DA-407981DF4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122D9E-F335-42AE-8A5D-14DA2A7CFA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01412"/>
            <a:ext cx="10515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57B2D3-4B47-45B6-91CC-25984082E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A874ECA5-7111-45D8-9F9E-96FBB78EE398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8D12CD7-F62F-4C58-B585-1EE798303CA6}"/>
              </a:ext>
            </a:extLst>
          </p:cNvPr>
          <p:cNvGrpSpPr/>
          <p:nvPr userDrawn="1"/>
        </p:nvGrpSpPr>
        <p:grpSpPr>
          <a:xfrm>
            <a:off x="0" y="6152750"/>
            <a:ext cx="12192000" cy="705250"/>
            <a:chOff x="0" y="6152750"/>
            <a:chExt cx="12192000" cy="70525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342564B-4C7A-483A-A668-F20830BD6E92}"/>
                </a:ext>
              </a:extLst>
            </p:cNvPr>
            <p:cNvSpPr/>
            <p:nvPr userDrawn="1"/>
          </p:nvSpPr>
          <p:spPr>
            <a:xfrm>
              <a:off x="0" y="6152750"/>
              <a:ext cx="12192000" cy="705250"/>
            </a:xfrm>
            <a:prstGeom prst="rect">
              <a:avLst/>
            </a:prstGeom>
            <a:solidFill>
              <a:srgbClr val="1D7B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157F1D6-B80A-4336-ACAC-9394888C91E0}"/>
                </a:ext>
              </a:extLst>
            </p:cNvPr>
            <p:cNvSpPr txBox="1"/>
            <p:nvPr userDrawn="1"/>
          </p:nvSpPr>
          <p:spPr>
            <a:xfrm>
              <a:off x="838200" y="6311900"/>
              <a:ext cx="35998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800" b="1" baseline="0" dirty="0">
                  <a:solidFill>
                    <a:schemeClr val="bg1"/>
                  </a:solidFill>
                </a:rPr>
                <a:t>OWASP FOUNDATION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AAB8A96F-4549-4136-B871-1E9875F5DBD7}"/>
              </a:ext>
            </a:extLst>
          </p:cNvPr>
          <p:cNvSpPr txBox="1"/>
          <p:nvPr userDrawn="1"/>
        </p:nvSpPr>
        <p:spPr>
          <a:xfrm>
            <a:off x="254000" y="6283021"/>
            <a:ext cx="1158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owasp.org</a:t>
            </a:r>
          </a:p>
        </p:txBody>
      </p:sp>
    </p:spTree>
    <p:extLst>
      <p:ext uri="{BB962C8B-B14F-4D97-AF65-F5344CB8AC3E}">
        <p14:creationId xmlns:p14="http://schemas.microsoft.com/office/powerpoint/2010/main" val="3019478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with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693A27-377A-4135-A5DA-407981DF4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122D9E-F335-42AE-8A5D-14DA2A7CFA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57B2D3-4B47-45B6-91CC-25984082E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A874ECA5-7111-45D8-9F9E-96FBB78EE398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8D12CD7-F62F-4C58-B585-1EE798303CA6}"/>
              </a:ext>
            </a:extLst>
          </p:cNvPr>
          <p:cNvGrpSpPr/>
          <p:nvPr userDrawn="1"/>
        </p:nvGrpSpPr>
        <p:grpSpPr>
          <a:xfrm>
            <a:off x="0" y="6152750"/>
            <a:ext cx="12192000" cy="705250"/>
            <a:chOff x="0" y="6152750"/>
            <a:chExt cx="12192000" cy="70525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342564B-4C7A-483A-A668-F20830BD6E92}"/>
                </a:ext>
              </a:extLst>
            </p:cNvPr>
            <p:cNvSpPr/>
            <p:nvPr userDrawn="1"/>
          </p:nvSpPr>
          <p:spPr>
            <a:xfrm>
              <a:off x="0" y="6152750"/>
              <a:ext cx="12192000" cy="705250"/>
            </a:xfrm>
            <a:prstGeom prst="rect">
              <a:avLst/>
            </a:prstGeom>
            <a:solidFill>
              <a:srgbClr val="1D7B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157F1D6-B80A-4336-ACAC-9394888C91E0}"/>
                </a:ext>
              </a:extLst>
            </p:cNvPr>
            <p:cNvSpPr txBox="1"/>
            <p:nvPr userDrawn="1"/>
          </p:nvSpPr>
          <p:spPr>
            <a:xfrm>
              <a:off x="838200" y="6311900"/>
              <a:ext cx="35998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800" b="1" baseline="0" dirty="0">
                  <a:solidFill>
                    <a:schemeClr val="bg1"/>
                  </a:solidFill>
                </a:rPr>
                <a:t>OWASP FOUNDATION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1BAD327-69D5-4FA4-AC0A-FAA34D332664}"/>
              </a:ext>
            </a:extLst>
          </p:cNvPr>
          <p:cNvSpPr txBox="1"/>
          <p:nvPr userDrawn="1"/>
        </p:nvSpPr>
        <p:spPr>
          <a:xfrm>
            <a:off x="8358809" y="3428999"/>
            <a:ext cx="299499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“Sample call out quote design for highlighting a particular point in your bullets”</a:t>
            </a: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76F457E5-1AE9-4227-8F29-03F23B322298}"/>
              </a:ext>
            </a:extLst>
          </p:cNvPr>
          <p:cNvSpPr/>
          <p:nvPr userDrawn="1"/>
        </p:nvSpPr>
        <p:spPr>
          <a:xfrm>
            <a:off x="8001000" y="3428999"/>
            <a:ext cx="149087" cy="2166731"/>
          </a:xfrm>
          <a:prstGeom prst="snip2DiagRect">
            <a:avLst>
              <a:gd name="adj1" fmla="val 50000"/>
              <a:gd name="adj2" fmla="val 46305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1D3F8D-CB46-4681-8BC3-1C2EA092A60A}"/>
              </a:ext>
            </a:extLst>
          </p:cNvPr>
          <p:cNvSpPr txBox="1"/>
          <p:nvPr userDrawn="1"/>
        </p:nvSpPr>
        <p:spPr>
          <a:xfrm>
            <a:off x="254000" y="6283021"/>
            <a:ext cx="1158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owasp.org</a:t>
            </a:r>
          </a:p>
        </p:txBody>
      </p:sp>
    </p:spTree>
    <p:extLst>
      <p:ext uri="{BB962C8B-B14F-4D97-AF65-F5344CB8AC3E}">
        <p14:creationId xmlns:p14="http://schemas.microsoft.com/office/powerpoint/2010/main" val="2435308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8D1A5176-211A-4FEB-912F-775F52466A6D}"/>
              </a:ext>
            </a:extLst>
          </p:cNvPr>
          <p:cNvGrpSpPr/>
          <p:nvPr userDrawn="1"/>
        </p:nvGrpSpPr>
        <p:grpSpPr>
          <a:xfrm>
            <a:off x="0" y="6152750"/>
            <a:ext cx="12192000" cy="705250"/>
            <a:chOff x="0" y="6152750"/>
            <a:chExt cx="12192000" cy="70525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CB5C7AA-81A5-482F-A56C-83B50A218DFE}"/>
                </a:ext>
              </a:extLst>
            </p:cNvPr>
            <p:cNvSpPr/>
            <p:nvPr userDrawn="1"/>
          </p:nvSpPr>
          <p:spPr>
            <a:xfrm>
              <a:off x="0" y="6152750"/>
              <a:ext cx="12192000" cy="705250"/>
            </a:xfrm>
            <a:prstGeom prst="rect">
              <a:avLst/>
            </a:prstGeom>
            <a:solidFill>
              <a:srgbClr val="1D7B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186B665-28BF-4954-ADDA-8F4B12F95640}"/>
                </a:ext>
              </a:extLst>
            </p:cNvPr>
            <p:cNvSpPr txBox="1"/>
            <p:nvPr userDrawn="1"/>
          </p:nvSpPr>
          <p:spPr>
            <a:xfrm>
              <a:off x="838200" y="6311900"/>
              <a:ext cx="35998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800" b="1" baseline="0" dirty="0">
                  <a:solidFill>
                    <a:schemeClr val="bg1"/>
                  </a:solidFill>
                </a:rPr>
                <a:t>OWASP FOUNDATION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85F84AD-67D6-4C74-8017-543FD39F0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1EC5A9-8924-4015-96CE-EA6A7505BC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E616F1-48AA-4BB8-B512-FCE36B13DE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1AFC87-4037-47AF-8E07-F7B37B866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874ECA5-7111-45D8-9F9E-96FBB78EE39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019BB9-01D0-4EDC-A0C9-048C2B93AC96}"/>
              </a:ext>
            </a:extLst>
          </p:cNvPr>
          <p:cNvSpPr txBox="1"/>
          <p:nvPr userDrawn="1"/>
        </p:nvSpPr>
        <p:spPr>
          <a:xfrm>
            <a:off x="254000" y="6283021"/>
            <a:ext cx="1158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owasp.org</a:t>
            </a:r>
          </a:p>
        </p:txBody>
      </p:sp>
    </p:spTree>
    <p:extLst>
      <p:ext uri="{BB962C8B-B14F-4D97-AF65-F5344CB8AC3E}">
        <p14:creationId xmlns:p14="http://schemas.microsoft.com/office/powerpoint/2010/main" val="1875545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1EE7855-AF2B-436F-BBAF-EF2E8E5CA468}"/>
              </a:ext>
            </a:extLst>
          </p:cNvPr>
          <p:cNvGrpSpPr/>
          <p:nvPr userDrawn="1"/>
        </p:nvGrpSpPr>
        <p:grpSpPr>
          <a:xfrm>
            <a:off x="0" y="6152750"/>
            <a:ext cx="12192000" cy="705250"/>
            <a:chOff x="0" y="6152750"/>
            <a:chExt cx="12192000" cy="70525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3ACF2D7-CD04-4EA5-93A1-19D0F3BB2B8A}"/>
                </a:ext>
              </a:extLst>
            </p:cNvPr>
            <p:cNvSpPr/>
            <p:nvPr userDrawn="1"/>
          </p:nvSpPr>
          <p:spPr>
            <a:xfrm>
              <a:off x="0" y="6152750"/>
              <a:ext cx="12192000" cy="705250"/>
            </a:xfrm>
            <a:prstGeom prst="rect">
              <a:avLst/>
            </a:prstGeom>
            <a:solidFill>
              <a:srgbClr val="1D7B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20691C1-16E9-4E12-B013-2CE3C0F28E0C}"/>
                </a:ext>
              </a:extLst>
            </p:cNvPr>
            <p:cNvSpPr txBox="1"/>
            <p:nvPr userDrawn="1"/>
          </p:nvSpPr>
          <p:spPr>
            <a:xfrm>
              <a:off x="838200" y="6311900"/>
              <a:ext cx="35998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800" b="1" baseline="0" dirty="0">
                  <a:solidFill>
                    <a:schemeClr val="bg1"/>
                  </a:solidFill>
                </a:rPr>
                <a:t>OWASP FOUNDATION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27AEC69-331C-4D16-89DD-9EA885D50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5A7F5A-D813-4693-92C1-F3A128A3A4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baseline="0">
                <a:solidFill>
                  <a:srgbClr val="1D7BD7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C5DF3F-0D19-4EB5-9C0B-E2E371E0A2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DB7B3C-51AB-4DB8-A97C-51C97B2DE0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 baseline="0">
                <a:solidFill>
                  <a:srgbClr val="1D7BD7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0B998F-F3DB-42C3-B49E-11FAD11F20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FEB9901-DEF2-4FCB-AB6C-4F5EE2BBC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A874ECA5-7111-45D8-9F9E-96FBB78EE39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3A5E2DF-4146-4790-A91C-BD2115AFBF46}"/>
              </a:ext>
            </a:extLst>
          </p:cNvPr>
          <p:cNvSpPr txBox="1"/>
          <p:nvPr userDrawn="1"/>
        </p:nvSpPr>
        <p:spPr>
          <a:xfrm>
            <a:off x="254000" y="6283021"/>
            <a:ext cx="1158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owasp.org</a:t>
            </a:r>
          </a:p>
        </p:txBody>
      </p:sp>
    </p:spTree>
    <p:extLst>
      <p:ext uri="{BB962C8B-B14F-4D97-AF65-F5344CB8AC3E}">
        <p14:creationId xmlns:p14="http://schemas.microsoft.com/office/powerpoint/2010/main" val="269144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1E4ED14A-5533-422B-A97A-068C4F20A953}"/>
              </a:ext>
            </a:extLst>
          </p:cNvPr>
          <p:cNvGrpSpPr/>
          <p:nvPr userDrawn="1"/>
        </p:nvGrpSpPr>
        <p:grpSpPr>
          <a:xfrm>
            <a:off x="0" y="6152750"/>
            <a:ext cx="12192000" cy="705250"/>
            <a:chOff x="0" y="6152750"/>
            <a:chExt cx="12192000" cy="70525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CB2F269-560C-4DF5-8B82-21CB0B09254B}"/>
                </a:ext>
              </a:extLst>
            </p:cNvPr>
            <p:cNvSpPr/>
            <p:nvPr userDrawn="1"/>
          </p:nvSpPr>
          <p:spPr>
            <a:xfrm>
              <a:off x="0" y="6152750"/>
              <a:ext cx="12192000" cy="705250"/>
            </a:xfrm>
            <a:prstGeom prst="rect">
              <a:avLst/>
            </a:prstGeom>
            <a:solidFill>
              <a:srgbClr val="1D7B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1C0FAFF-8C07-453C-8AF2-C1829374FA09}"/>
                </a:ext>
              </a:extLst>
            </p:cNvPr>
            <p:cNvSpPr txBox="1"/>
            <p:nvPr userDrawn="1"/>
          </p:nvSpPr>
          <p:spPr>
            <a:xfrm>
              <a:off x="838200" y="6311900"/>
              <a:ext cx="35998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800" b="1" baseline="0" dirty="0">
                  <a:solidFill>
                    <a:schemeClr val="bg1"/>
                  </a:solidFill>
                </a:rPr>
                <a:t>OWASP FOUNDATION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FF86E0D-3EEB-4C7C-8C2B-FD3201DB3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51659D-D9E1-4AD1-B784-F657A4615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10312"/>
            <a:ext cx="2743200" cy="3651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A874ECA5-7111-45D8-9F9E-96FBB78EE39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3A17DC-2016-4448-AD1C-33A6D4791032}"/>
              </a:ext>
            </a:extLst>
          </p:cNvPr>
          <p:cNvSpPr txBox="1"/>
          <p:nvPr userDrawn="1"/>
        </p:nvSpPr>
        <p:spPr>
          <a:xfrm>
            <a:off x="254000" y="6283021"/>
            <a:ext cx="1158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owasp.org</a:t>
            </a:r>
          </a:p>
        </p:txBody>
      </p:sp>
    </p:spTree>
    <p:extLst>
      <p:ext uri="{BB962C8B-B14F-4D97-AF65-F5344CB8AC3E}">
        <p14:creationId xmlns:p14="http://schemas.microsoft.com/office/powerpoint/2010/main" val="197972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5A1A63E-AD0A-4545-B3D6-21A0FB5A7D3C}"/>
              </a:ext>
            </a:extLst>
          </p:cNvPr>
          <p:cNvGrpSpPr/>
          <p:nvPr userDrawn="1"/>
        </p:nvGrpSpPr>
        <p:grpSpPr>
          <a:xfrm>
            <a:off x="0" y="6152750"/>
            <a:ext cx="12192000" cy="705250"/>
            <a:chOff x="0" y="6152750"/>
            <a:chExt cx="12192000" cy="70525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9DA4B9A-C02A-4D5D-8BA5-5B3D9F6EF45D}"/>
                </a:ext>
              </a:extLst>
            </p:cNvPr>
            <p:cNvSpPr/>
            <p:nvPr userDrawn="1"/>
          </p:nvSpPr>
          <p:spPr>
            <a:xfrm>
              <a:off x="0" y="6152750"/>
              <a:ext cx="12192000" cy="705250"/>
            </a:xfrm>
            <a:prstGeom prst="rect">
              <a:avLst/>
            </a:prstGeom>
            <a:solidFill>
              <a:srgbClr val="1D7B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73C1633-BB1C-4D2C-90ED-157CD4B96558}"/>
                </a:ext>
              </a:extLst>
            </p:cNvPr>
            <p:cNvSpPr txBox="1"/>
            <p:nvPr userDrawn="1"/>
          </p:nvSpPr>
          <p:spPr>
            <a:xfrm>
              <a:off x="838200" y="6311900"/>
              <a:ext cx="35998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800" b="1" baseline="0" dirty="0">
                  <a:solidFill>
                    <a:schemeClr val="bg1"/>
                  </a:solidFill>
                </a:rPr>
                <a:t>OWASP FOUNDATION</a:t>
              </a: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C3F2F8-5454-47D9-B83D-8C6286966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A874ECA5-7111-45D8-9F9E-96FBB78EE39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EEB6CD-7E89-4A23-B63A-31D4343F9EAC}"/>
              </a:ext>
            </a:extLst>
          </p:cNvPr>
          <p:cNvSpPr txBox="1"/>
          <p:nvPr userDrawn="1"/>
        </p:nvSpPr>
        <p:spPr>
          <a:xfrm>
            <a:off x="254000" y="6283021"/>
            <a:ext cx="1158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owasp.org</a:t>
            </a:r>
          </a:p>
        </p:txBody>
      </p:sp>
    </p:spTree>
    <p:extLst>
      <p:ext uri="{BB962C8B-B14F-4D97-AF65-F5344CB8AC3E}">
        <p14:creationId xmlns:p14="http://schemas.microsoft.com/office/powerpoint/2010/main" val="2560622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9DA4B9A-C02A-4D5D-8BA5-5B3D9F6EF45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D7B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oogle Shape;86;p11">
            <a:extLst>
              <a:ext uri="{FF2B5EF4-FFF2-40B4-BE49-F238E27FC236}">
                <a16:creationId xmlns:a16="http://schemas.microsoft.com/office/drawing/2014/main" id="{C6918D93-B818-4199-9961-5E1406161AF7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125986" y="2213562"/>
            <a:ext cx="7940024" cy="243087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87;p11">
            <a:extLst>
              <a:ext uri="{FF2B5EF4-FFF2-40B4-BE49-F238E27FC236}">
                <a16:creationId xmlns:a16="http://schemas.microsoft.com/office/drawing/2014/main" id="{D9821A14-3574-4580-A32B-6AE6EC48BDD9}"/>
              </a:ext>
            </a:extLst>
          </p:cNvPr>
          <p:cNvSpPr txBox="1"/>
          <p:nvPr userDrawn="1"/>
        </p:nvSpPr>
        <p:spPr>
          <a:xfrm>
            <a:off x="9726175" y="3819150"/>
            <a:ext cx="822900" cy="65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TM</a:t>
            </a: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11265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321FBB09-3D18-417A-9469-93337AA8D779}"/>
              </a:ext>
            </a:extLst>
          </p:cNvPr>
          <p:cNvGrpSpPr/>
          <p:nvPr userDrawn="1"/>
        </p:nvGrpSpPr>
        <p:grpSpPr>
          <a:xfrm>
            <a:off x="0" y="6152750"/>
            <a:ext cx="12192000" cy="705250"/>
            <a:chOff x="0" y="6152750"/>
            <a:chExt cx="12192000" cy="70525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CB4AB6C-CFC2-490F-A0E4-258A52E113CB}"/>
                </a:ext>
              </a:extLst>
            </p:cNvPr>
            <p:cNvSpPr/>
            <p:nvPr userDrawn="1"/>
          </p:nvSpPr>
          <p:spPr>
            <a:xfrm>
              <a:off x="0" y="6152750"/>
              <a:ext cx="12192000" cy="705250"/>
            </a:xfrm>
            <a:prstGeom prst="rect">
              <a:avLst/>
            </a:prstGeom>
            <a:solidFill>
              <a:srgbClr val="1D7B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3478930-E444-46B5-8892-43299CC235EA}"/>
                </a:ext>
              </a:extLst>
            </p:cNvPr>
            <p:cNvSpPr txBox="1"/>
            <p:nvPr userDrawn="1"/>
          </p:nvSpPr>
          <p:spPr>
            <a:xfrm>
              <a:off x="838200" y="6311900"/>
              <a:ext cx="35998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800" b="1" baseline="0" dirty="0">
                  <a:solidFill>
                    <a:schemeClr val="bg1"/>
                  </a:solidFill>
                </a:rPr>
                <a:t>OWASP FOUNDATION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76C9CC7-08C9-464F-8BB7-1B57A6B4F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F1F6DE1-3120-4E4D-A0B4-EED505EAC5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6EB45B-D7FC-4F35-BFD2-24A52608D4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A3DFAE-807B-46A8-8B09-912FB33F7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A874ECA5-7111-45D8-9F9E-96FBB78EE39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675FD0-ECF2-4E6E-B9F5-18EFBC2CCAD7}"/>
              </a:ext>
            </a:extLst>
          </p:cNvPr>
          <p:cNvSpPr txBox="1"/>
          <p:nvPr userDrawn="1"/>
        </p:nvSpPr>
        <p:spPr>
          <a:xfrm>
            <a:off x="254000" y="6283021"/>
            <a:ext cx="1158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owasp.org</a:t>
            </a:r>
          </a:p>
        </p:txBody>
      </p:sp>
    </p:spTree>
    <p:extLst>
      <p:ext uri="{BB962C8B-B14F-4D97-AF65-F5344CB8AC3E}">
        <p14:creationId xmlns:p14="http://schemas.microsoft.com/office/powerpoint/2010/main" val="3399547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5000">
              <a:schemeClr val="accent1">
                <a:lumMod val="5000"/>
                <a:lumOff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745BFF-DCE9-41BA-B315-3D785FE33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603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FBE14B-47B5-4068-A445-9946739AF4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4CFD23-B4B2-4AC3-A5AF-F2FDB537F3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74ECA5-7111-45D8-9F9E-96FBB78EE3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468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9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57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tldrsec.com/blog/lesser-known-aws-attacks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ryan.kozak@owasp.org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github.com/d0n601" TargetMode="External"/><Relationship Id="rId4" Type="http://schemas.openxmlformats.org/officeDocument/2006/relationships/hyperlink" Target="https://ryankozak.com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owasp.org/www-chapter-sacramento/" TargetMode="External"/><Relationship Id="rId2" Type="http://schemas.openxmlformats.org/officeDocument/2006/relationships/hyperlink" Target="https://bit.ly/3ckwNfI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www.pearsonitcertification.com/articles/article.aspx?p=462199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5718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C7081-867B-7F49-9BD2-976CD1E1A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AAB290-C189-AC42-853D-B40FDA9ED3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Guessing your bucket name</a:t>
            </a:r>
          </a:p>
          <a:p>
            <a:pPr lvl="1"/>
            <a:r>
              <a:rPr lang="en-US" dirty="0"/>
              <a:t>Attack Tree:</a:t>
            </a:r>
          </a:p>
          <a:p>
            <a:pPr lvl="2"/>
            <a:r>
              <a:rPr lang="en-US" dirty="0"/>
              <a:t>Attacker assumes naming convention for buckets, many organizations just reverse their domain name: e.g. </a:t>
            </a:r>
            <a:r>
              <a:rPr lang="en-US" dirty="0" err="1"/>
              <a:t>com.example</a:t>
            </a:r>
            <a:r>
              <a:rPr lang="en-US" dirty="0"/>
              <a:t> will become their default prefix.</a:t>
            </a:r>
          </a:p>
          <a:p>
            <a:pPr lvl="2"/>
            <a:r>
              <a:rPr lang="en-US" dirty="0"/>
              <a:t>Many developers also define the bucket names with regards to their region: e.g. </a:t>
            </a:r>
            <a:r>
              <a:rPr lang="en-US" u="sng" dirty="0"/>
              <a:t>com.example.us-east-1</a:t>
            </a:r>
          </a:p>
          <a:p>
            <a:pPr lvl="2"/>
            <a:r>
              <a:rPr lang="en-US" dirty="0"/>
              <a:t>S3 buckets names are globally unique which means that no one else, regardless of their account can take the same exact name.</a:t>
            </a:r>
          </a:p>
          <a:p>
            <a:pPr lvl="2"/>
            <a:r>
              <a:rPr lang="en-US" dirty="0"/>
              <a:t>An attacker can however register the same bucket name for another region before </a:t>
            </a:r>
            <a:r>
              <a:rPr lang="en-US" dirty="0" err="1"/>
              <a:t>example.com</a:t>
            </a:r>
            <a:r>
              <a:rPr lang="en-US" dirty="0"/>
              <a:t> takes it; this could be for a new region or an old one. </a:t>
            </a:r>
          </a:p>
          <a:p>
            <a:pPr lvl="2"/>
            <a:r>
              <a:rPr lang="en-US" dirty="0"/>
              <a:t>Many applications simply assume or infer bucket names based on which region they are deployed to</a:t>
            </a:r>
          </a:p>
          <a:p>
            <a:pPr lvl="2"/>
            <a:endParaRPr lang="en-US" dirty="0"/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4907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8EA51-0FCB-A243-BD39-08993E888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3B0744-8DA8-D947-A4E4-EF031E1BC2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Attacker with S3 access places malicious files that can be used to exploit</a:t>
            </a:r>
          </a:p>
          <a:p>
            <a:pPr lvl="1"/>
            <a:r>
              <a:rPr lang="en-US" dirty="0"/>
              <a:t>Python files used for Lambda </a:t>
            </a:r>
          </a:p>
          <a:p>
            <a:pPr lvl="1"/>
            <a:r>
              <a:rPr lang="en-US" dirty="0"/>
              <a:t>Shell scripts that were shared from S3 and executed in a “curl | bash” </a:t>
            </a:r>
          </a:p>
          <a:p>
            <a:pPr lvl="1"/>
            <a:r>
              <a:rPr lang="en-US" dirty="0"/>
              <a:t>Open buckets leaking Terraform State Files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6992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D3FAC-1E9C-3747-9CDB-B1D58E0CF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Pivot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C9FD70-E849-F844-BDF3-C937DFA301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Capitol One Hack</a:t>
            </a:r>
          </a:p>
          <a:p>
            <a:pPr lvl="1"/>
            <a:r>
              <a:rPr lang="en-US" dirty="0"/>
              <a:t>Attacker access to a vulnerable app with SSRF</a:t>
            </a:r>
          </a:p>
          <a:p>
            <a:pPr lvl="1"/>
            <a:r>
              <a:rPr lang="en-US" dirty="0"/>
              <a:t>Attacker utilizes SSRF to get content from IMDS</a:t>
            </a:r>
          </a:p>
          <a:p>
            <a:pPr lvl="1"/>
            <a:r>
              <a:rPr lang="en-US" dirty="0"/>
              <a:t>Attacker obtains credentials from IMDS and utilizes them to access victim resources. </a:t>
            </a:r>
          </a:p>
        </p:txBody>
      </p:sp>
    </p:spTree>
    <p:extLst>
      <p:ext uri="{BB962C8B-B14F-4D97-AF65-F5344CB8AC3E}">
        <p14:creationId xmlns:p14="http://schemas.microsoft.com/office/powerpoint/2010/main" val="1242130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1992D-72D7-5E4A-922F-38C7E6B66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5DB4D1-3C7B-FA4D-96D0-8F1CB44B63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3+Theft" descr="S3+Theft">
            <a:hlinkClick r:id="" action="ppaction://media"/>
            <a:extLst>
              <a:ext uri="{FF2B5EF4-FFF2-40B4-BE49-F238E27FC236}">
                <a16:creationId xmlns:a16="http://schemas.microsoft.com/office/drawing/2014/main" id="{7338B9F2-1421-B849-A7F8-72A3D77AE11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2667" y="18535"/>
            <a:ext cx="11106665" cy="6247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921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8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03414-8715-A84A-8B76-0CD870D0C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89E0B6-35B3-844A-B5D7-B09CBA4C04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Localstack</a:t>
            </a:r>
            <a:r>
              <a:rPr lang="en-US" dirty="0"/>
              <a:t> – your own AWS</a:t>
            </a:r>
          </a:p>
          <a:p>
            <a:r>
              <a:rPr lang="en-US" dirty="0"/>
              <a:t>Terraform-compliance – your </a:t>
            </a:r>
            <a:r>
              <a:rPr lang="en-US" dirty="0" err="1"/>
              <a:t>IaC</a:t>
            </a:r>
            <a:r>
              <a:rPr lang="en-US" dirty="0"/>
              <a:t> static analysis </a:t>
            </a:r>
          </a:p>
          <a:p>
            <a:r>
              <a:rPr lang="en-US" dirty="0" err="1"/>
              <a:t>CloudGoat</a:t>
            </a:r>
            <a:r>
              <a:rPr lang="en-US" dirty="0"/>
              <a:t> – known bad terraform configurations</a:t>
            </a:r>
          </a:p>
          <a:p>
            <a:r>
              <a:rPr lang="en-US" dirty="0"/>
              <a:t>Docker – an easy orchestration</a:t>
            </a:r>
          </a:p>
          <a:p>
            <a:r>
              <a:rPr lang="en-US" dirty="0"/>
              <a:t>Duration – 30 min</a:t>
            </a:r>
          </a:p>
        </p:txBody>
      </p:sp>
    </p:spTree>
    <p:extLst>
      <p:ext uri="{BB962C8B-B14F-4D97-AF65-F5344CB8AC3E}">
        <p14:creationId xmlns:p14="http://schemas.microsoft.com/office/powerpoint/2010/main" val="3902529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D68E93-D53D-5143-AC5B-B455B04EA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EBDA8A-5016-0A4C-B5CB-FFA2FE971B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Cloud is not just someone else computer</a:t>
            </a:r>
          </a:p>
          <a:p>
            <a:r>
              <a:rPr lang="en-US" dirty="0"/>
              <a:t>You can do more things with fewer custom configurations</a:t>
            </a:r>
          </a:p>
          <a:p>
            <a:r>
              <a:rPr lang="en-US" dirty="0"/>
              <a:t>More things means you must scale your process</a:t>
            </a:r>
          </a:p>
          <a:p>
            <a:r>
              <a:rPr lang="en-US" dirty="0"/>
              <a:t>The fewer configurations means you can lock them all down to your appetite</a:t>
            </a:r>
          </a:p>
          <a:p>
            <a:r>
              <a:rPr lang="en-US" dirty="0"/>
              <a:t>Don’t forget the basics just because it’s cloud, the fundamentals are true</a:t>
            </a:r>
          </a:p>
          <a:p>
            <a:r>
              <a:rPr lang="en-US" dirty="0"/>
              <a:t>Almost nothing about your AppSec needs to be different initially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338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11D6E-7A53-D24F-BF87-564884DAE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2136A4-E3B7-A447-9459-5EB09DEC01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Source: </a:t>
            </a:r>
            <a:r>
              <a:rPr lang="en-US" dirty="0">
                <a:hlinkClick r:id="rId2"/>
              </a:rPr>
              <a:t>https://tldrsec.com/blog/lesser-known-aws-attacks/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955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C9DF5-4464-4005-8AE7-C72A750F2BF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OWASP Sacramento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22D2D3-5495-4BAA-B678-A9F39DA7E38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July 2021</a:t>
            </a:r>
          </a:p>
        </p:txBody>
      </p:sp>
    </p:spTree>
    <p:extLst>
      <p:ext uri="{BB962C8B-B14F-4D97-AF65-F5344CB8AC3E}">
        <p14:creationId xmlns:p14="http://schemas.microsoft.com/office/powerpoint/2010/main" val="3210832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7C651-6FE1-7641-8749-4E64E7437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graphicFrame>
        <p:nvGraphicFramePr>
          <p:cNvPr id="13" name="Content Placeholder 2">
            <a:extLst>
              <a:ext uri="{FF2B5EF4-FFF2-40B4-BE49-F238E27FC236}">
                <a16:creationId xmlns:a16="http://schemas.microsoft.com/office/drawing/2014/main" id="{01244670-D922-41EF-A6C4-3BF64B90041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02703139"/>
              </p:ext>
            </p:extLst>
          </p:nvPr>
        </p:nvGraphicFramePr>
        <p:xfrm>
          <a:off x="838200" y="1801412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08046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74A041F-2D69-3643-B54A-C1BD031E8770}"/>
              </a:ext>
            </a:extLst>
          </p:cNvPr>
          <p:cNvSpPr/>
          <p:nvPr/>
        </p:nvSpPr>
        <p:spPr>
          <a:xfrm>
            <a:off x="5619010" y="1052555"/>
            <a:ext cx="6096000" cy="51886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12700"/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</a:rPr>
              <a:t>Ryan Kozak</a:t>
            </a:r>
            <a:endParaRPr lang="en-US" dirty="0">
              <a:solidFill>
                <a:srgbClr val="000000"/>
              </a:solidFill>
            </a:endParaRPr>
          </a:p>
          <a:p>
            <a:pPr fontAlgn="base">
              <a:spcBef>
                <a:spcPts val="48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Security Engineer @Centene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Former Software Engineer 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Sacramento State C.S. Grad</a:t>
            </a:r>
          </a:p>
          <a:p>
            <a:pPr marR="5080">
              <a:spcBef>
                <a:spcPts val="1440"/>
              </a:spcBef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I’ve lived in the Sacramento area since 2013. Before that I was born and raised on the Central Coast.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  <a:endParaRPr lang="en-US" dirty="0">
              <a:solidFill>
                <a:srgbClr val="000000"/>
              </a:solidFill>
            </a:endParaRPr>
          </a:p>
          <a:p>
            <a:pPr marL="12700" marR="5080">
              <a:spcBef>
                <a:spcPts val="1440"/>
              </a:spcBef>
            </a:pPr>
            <a:r>
              <a:rPr lang="en-US" i="1" dirty="0">
                <a:solidFill>
                  <a:srgbClr val="000000"/>
                </a:solidFill>
                <a:latin typeface="Arial" panose="020B0604020202020204" pitchFamily="34" charset="0"/>
              </a:rPr>
              <a:t>Technical Interests: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Offensive security, application security, digital privacy, many more things...</a:t>
            </a:r>
            <a:endParaRPr lang="en-US" dirty="0">
              <a:solidFill>
                <a:srgbClr val="000000"/>
              </a:solidFill>
            </a:endParaRPr>
          </a:p>
          <a:p>
            <a:pPr marL="12700" marR="5080">
              <a:spcBef>
                <a:spcPts val="1440"/>
              </a:spcBef>
            </a:pPr>
            <a:r>
              <a:rPr lang="en-US" i="1" dirty="0">
                <a:solidFill>
                  <a:srgbClr val="000000"/>
                </a:solidFill>
                <a:latin typeface="Arial" panose="020B0604020202020204" pitchFamily="34" charset="0"/>
              </a:rPr>
              <a:t>Personal Interests: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Motorcycles, ice hockey, backpacking/hiking/camping, lock picking, animals of all sorts, traveling, and attempting to cook.</a:t>
            </a:r>
            <a:endParaRPr lang="en-US" dirty="0">
              <a:solidFill>
                <a:srgbClr val="000000"/>
              </a:solidFill>
            </a:endParaRPr>
          </a:p>
          <a:p>
            <a:br>
              <a:rPr lang="en-US" dirty="0">
                <a:solidFill>
                  <a:srgbClr val="000000"/>
                </a:solidFill>
              </a:rPr>
            </a:br>
            <a:br>
              <a:rPr lang="en-US" dirty="0">
                <a:solidFill>
                  <a:srgbClr val="000000"/>
                </a:solidFill>
              </a:rPr>
            </a:br>
            <a:br>
              <a:rPr lang="en-US" dirty="0">
                <a:solidFill>
                  <a:srgbClr val="000000"/>
                </a:solidFill>
              </a:rPr>
            </a:br>
            <a:br>
              <a:rPr lang="en-US" dirty="0">
                <a:solidFill>
                  <a:srgbClr val="000000"/>
                </a:solidFill>
              </a:rPr>
            </a:br>
            <a:endParaRPr lang="en-US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1D54F461-08C7-ED4C-AC53-E255D0C89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36" y="142961"/>
            <a:ext cx="4051300" cy="405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C9648AB-1619-704F-8C1E-1DBC305B4368}"/>
              </a:ext>
            </a:extLst>
          </p:cNvPr>
          <p:cNvSpPr/>
          <p:nvPr/>
        </p:nvSpPr>
        <p:spPr>
          <a:xfrm>
            <a:off x="885568" y="4436675"/>
            <a:ext cx="6096000" cy="2113399"/>
          </a:xfrm>
          <a:prstGeom prst="rect">
            <a:avLst/>
          </a:prstGeom>
        </p:spPr>
        <p:txBody>
          <a:bodyPr>
            <a:spAutoFit/>
          </a:bodyPr>
          <a:lstStyle/>
          <a:p>
            <a:pPr marL="12700" marR="972185">
              <a:spcBef>
                <a:spcPts val="1435"/>
              </a:spcBef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Email: </a:t>
            </a:r>
            <a:r>
              <a:rPr lang="en-US" u="sng" dirty="0">
                <a:solidFill>
                  <a:srgbClr val="0000FF"/>
                </a:solidFill>
                <a:latin typeface="Arial" panose="020B0604020202020204" pitchFamily="34" charset="0"/>
                <a:hlinkClick r:id="rId3"/>
              </a:rPr>
              <a:t>ryan.kozak@owasp.org 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</a:rPr>
              <a:t>  </a:t>
            </a:r>
            <a:endParaRPr lang="en-US" dirty="0">
              <a:solidFill>
                <a:srgbClr val="000000"/>
              </a:solidFill>
            </a:endParaRPr>
          </a:p>
          <a:p>
            <a:pPr marL="12700" marR="972185">
              <a:spcBef>
                <a:spcPts val="1435"/>
              </a:spcBef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Website: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u="sng" dirty="0">
                <a:solidFill>
                  <a:srgbClr val="0000FF"/>
                </a:solidFill>
                <a:latin typeface="Arial" panose="020B0604020202020204" pitchFamily="34" charset="0"/>
                <a:hlinkClick r:id="rId4"/>
              </a:rPr>
              <a:t>https://ryankozak.com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  </a:t>
            </a:r>
            <a:endParaRPr lang="en-US" dirty="0">
              <a:solidFill>
                <a:srgbClr val="000000"/>
              </a:solidFill>
            </a:endParaRPr>
          </a:p>
          <a:p>
            <a:pPr marL="12700" marR="972185">
              <a:spcBef>
                <a:spcPts val="1435"/>
              </a:spcBef>
            </a:pP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Github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: </a:t>
            </a:r>
            <a:r>
              <a:rPr lang="en-US" u="sng" dirty="0">
                <a:solidFill>
                  <a:srgbClr val="0000FF"/>
                </a:solidFill>
                <a:latin typeface="Arial" panose="020B0604020202020204" pitchFamily="34" charset="0"/>
                <a:hlinkClick r:id="rId5"/>
              </a:rPr>
              <a:t>https://github.com/d0n601</a:t>
            </a:r>
            <a:endParaRPr lang="en-US" dirty="0">
              <a:solidFill>
                <a:srgbClr val="000000"/>
              </a:solidFill>
            </a:endParaRPr>
          </a:p>
          <a:p>
            <a:br>
              <a:rPr lang="en-US" dirty="0"/>
            </a:b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514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149FB-776F-BA4D-BE95-4E6FA42A4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OWASP Slack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D16E04-7CB0-E447-BC2A-3D4111EDA8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https://bit.ly/3ckwNfI</a:t>
            </a:r>
            <a:endParaRPr lang="en-US" dirty="0"/>
          </a:p>
          <a:p>
            <a:r>
              <a:rPr lang="en-US" dirty="0"/>
              <a:t>Or go to our Chapter page: </a:t>
            </a:r>
            <a:r>
              <a:rPr lang="en-US" dirty="0">
                <a:hlinkClick r:id="rId3"/>
              </a:rPr>
              <a:t>OWASP Sacramento CA Local Chapter Meetup | OWASP Foundation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842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5B367-58CD-8142-A104-044AA1A96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6038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AWS Security</a:t>
            </a:r>
          </a:p>
        </p:txBody>
      </p:sp>
      <p:pic>
        <p:nvPicPr>
          <p:cNvPr id="5" name="Picture 4" descr="Computer script on a screen">
            <a:extLst>
              <a:ext uri="{FF2B5EF4-FFF2-40B4-BE49-F238E27FC236}">
                <a16:creationId xmlns:a16="http://schemas.microsoft.com/office/drawing/2014/main" id="{EED7D35F-131E-4012-9BC8-8BE105B424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120" b="20888"/>
          <a:stretch/>
        </p:blipFill>
        <p:spPr>
          <a:xfrm>
            <a:off x="838200" y="1801412"/>
            <a:ext cx="10515600" cy="43513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69962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61BDC-8883-B24C-81C0-25D35B7D3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Cloud Migration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719BF7-C46E-FA4B-A95D-2CE1734DDC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1601"/>
            <a:ext cx="10515600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It’s not just someone else’s computer</a:t>
            </a:r>
          </a:p>
          <a:p>
            <a:r>
              <a:rPr lang="en-US" dirty="0"/>
              <a:t>Oil and Water</a:t>
            </a:r>
          </a:p>
          <a:p>
            <a:pPr lvl="1"/>
            <a:r>
              <a:rPr lang="en-US" dirty="0"/>
              <a:t>Some of your on prem processes may not scale out</a:t>
            </a:r>
          </a:p>
          <a:p>
            <a:pPr lvl="2"/>
            <a:r>
              <a:rPr lang="en-US" dirty="0"/>
              <a:t>Patching process</a:t>
            </a:r>
          </a:p>
          <a:p>
            <a:pPr lvl="2"/>
            <a:r>
              <a:rPr lang="en-US" dirty="0"/>
              <a:t>Certificate Revocation </a:t>
            </a:r>
          </a:p>
          <a:p>
            <a:r>
              <a:rPr lang="en-US" dirty="0"/>
              <a:t>Bad defaults</a:t>
            </a:r>
          </a:p>
          <a:p>
            <a:pPr lvl="1"/>
            <a:r>
              <a:rPr lang="en-US" dirty="0"/>
              <a:t>AWS tries to make it so that using their services are as easy as possible. </a:t>
            </a:r>
          </a:p>
          <a:p>
            <a:pPr lvl="1"/>
            <a:r>
              <a:rPr lang="en-US" dirty="0"/>
              <a:t>They give you as much as they can to ensure you can protect yourself, but ease of use is certainly a priority</a:t>
            </a:r>
          </a:p>
          <a:p>
            <a:pPr lvl="2"/>
            <a:r>
              <a:rPr lang="en-US" dirty="0"/>
              <a:t>Launch Wizard</a:t>
            </a:r>
          </a:p>
          <a:p>
            <a:pPr lvl="2"/>
            <a:r>
              <a:rPr lang="en-US" dirty="0"/>
              <a:t>Hard to do the right thing at first: SSM</a:t>
            </a:r>
          </a:p>
          <a:p>
            <a:r>
              <a:rPr lang="en-US" dirty="0"/>
              <a:t>Distance between traditional Infrastructure folks and new DevOps model</a:t>
            </a:r>
          </a:p>
        </p:txBody>
      </p:sp>
    </p:spTree>
    <p:extLst>
      <p:ext uri="{BB962C8B-B14F-4D97-AF65-F5344CB8AC3E}">
        <p14:creationId xmlns:p14="http://schemas.microsoft.com/office/powerpoint/2010/main" val="556773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1EB97-0F0E-FB40-806D-7FA7EB940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you got hacked, then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B937F4-2464-E045-8A4C-295E8F6850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01412"/>
            <a:ext cx="10727724" cy="4351338"/>
          </a:xfrm>
        </p:spPr>
        <p:txBody>
          <a:bodyPr/>
          <a:lstStyle/>
          <a:p>
            <a:r>
              <a:rPr lang="en-US" b="1" dirty="0">
                <a:hlinkClick r:id="rId2"/>
              </a:rPr>
              <a:t>The Technical Foundations of Hacking</a:t>
            </a:r>
            <a:r>
              <a:rPr lang="en-US" b="1" dirty="0"/>
              <a:t> (2006, Pearson IT Certification)</a:t>
            </a:r>
          </a:p>
          <a:p>
            <a:pPr lvl="1"/>
            <a:r>
              <a:rPr lang="en-US" b="1" dirty="0"/>
              <a:t>Recon</a:t>
            </a:r>
          </a:p>
          <a:p>
            <a:pPr lvl="1"/>
            <a:r>
              <a:rPr lang="en-US" b="1" dirty="0"/>
              <a:t>Gaining Access </a:t>
            </a:r>
          </a:p>
          <a:p>
            <a:pPr lvl="1"/>
            <a:r>
              <a:rPr lang="en-US" b="1" strike="sngStrike" dirty="0"/>
              <a:t>Escalation of Privilege/Maintaining Access  </a:t>
            </a:r>
            <a:r>
              <a:rPr lang="en-US" b="1" dirty="0"/>
              <a:t>Pivot</a:t>
            </a:r>
          </a:p>
          <a:p>
            <a:pPr lvl="1"/>
            <a:r>
              <a:rPr lang="en-US" b="1" strike="sngStrike" dirty="0"/>
              <a:t>Covering Tracks </a:t>
            </a:r>
            <a:r>
              <a:rPr lang="en-US" b="1" dirty="0"/>
              <a:t>Exfil, Mine, Ransomware</a:t>
            </a:r>
          </a:p>
          <a:p>
            <a:pPr lvl="1"/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D8430B-6CFD-FE40-AEC9-35B838AEA5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5789" y="2691142"/>
            <a:ext cx="3966157" cy="3079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132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53C0C-F301-3941-8910-81DA2A342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you got hacked, now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3DB8D66-0593-4298-8D3F-F3CA4262AE6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76129343"/>
              </p:ext>
            </p:extLst>
          </p:nvPr>
        </p:nvGraphicFramePr>
        <p:xfrm>
          <a:off x="838200" y="1801412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4699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WASP_Template_r5" id="{58161B39-C493-4E0F-808C-4968E121CBE6}" vid="{EE41198F-AB81-46D0-AFBB-CFB1D92D4471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57D50674ECA7045A28F7B790FC42FAC" ma:contentTypeVersion="10" ma:contentTypeDescription="Create a new document." ma:contentTypeScope="" ma:versionID="9fc3d38febf0044a190ca423e50be55d">
  <xsd:schema xmlns:xsd="http://www.w3.org/2001/XMLSchema" xmlns:xs="http://www.w3.org/2001/XMLSchema" xmlns:p="http://schemas.microsoft.com/office/2006/metadata/properties" xmlns:ns3="79fb6c79-f7ce-4a9d-9eb5-30b2e6d22ebb" xmlns:ns4="ede0ff5e-3a8b-4573-b07d-4be366e2cfe1" targetNamespace="http://schemas.microsoft.com/office/2006/metadata/properties" ma:root="true" ma:fieldsID="3532540ad30727fcf8b6c4834a2d3431" ns3:_="" ns4:_="">
    <xsd:import namespace="79fb6c79-f7ce-4a9d-9eb5-30b2e6d22ebb"/>
    <xsd:import namespace="ede0ff5e-3a8b-4573-b07d-4be366e2cfe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fb6c79-f7ce-4a9d-9eb5-30b2e6d22eb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e0ff5e-3a8b-4573-b07d-4be366e2cfe1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81EE3A9-61CD-46CC-B19E-C362B79E58A7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CC11F70B-B54A-4371-95E2-B2A50CCB209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C43BA48-5E48-45B5-A344-FB1D06B020F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9fb6c79-f7ce-4a9d-9eb5-30b2e6d22ebb"/>
    <ds:schemaRef ds:uri="ede0ff5e-3a8b-4573-b07d-4be366e2cfe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1622</TotalTime>
  <Words>589</Words>
  <Application>Microsoft Macintosh PowerPoint</Application>
  <PresentationFormat>Widescreen</PresentationFormat>
  <Paragraphs>78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Arial</vt:lpstr>
      <vt:lpstr>Calibri</vt:lpstr>
      <vt:lpstr>Office Theme</vt:lpstr>
      <vt:lpstr>PowerPoint Presentation</vt:lpstr>
      <vt:lpstr>OWASP Sacramento</vt:lpstr>
      <vt:lpstr>Agenda</vt:lpstr>
      <vt:lpstr>PowerPoint Presentation</vt:lpstr>
      <vt:lpstr>OWASP Slack</vt:lpstr>
      <vt:lpstr>AWS Security</vt:lpstr>
      <vt:lpstr>Cloud Migration</vt:lpstr>
      <vt:lpstr>How you got hacked, then</vt:lpstr>
      <vt:lpstr>Why you got hacked, now</vt:lpstr>
      <vt:lpstr>Recon</vt:lpstr>
      <vt:lpstr>Access</vt:lpstr>
      <vt:lpstr>Pivot</vt:lpstr>
      <vt:lpstr>PowerPoint Presentation</vt:lpstr>
      <vt:lpstr>Demo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OWASP Sacramento</dc:title>
  <dc:creator>Joubin Jabbari</dc:creator>
  <cp:lastModifiedBy>Joubin Jabbari</cp:lastModifiedBy>
  <cp:revision>19</cp:revision>
  <dcterms:created xsi:type="dcterms:W3CDTF">2021-03-25T22:44:50Z</dcterms:created>
  <dcterms:modified xsi:type="dcterms:W3CDTF">2021-07-24T15:41:55Z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0x010100F57D50674ECA7045A28F7B790FC42FAC</vt:lpwstr>
  </property>
</Properties>
</file>