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65" r:id="rId3"/>
    <p:sldId id="258" r:id="rId4"/>
    <p:sldId id="276" r:id="rId5"/>
    <p:sldId id="259" r:id="rId6"/>
    <p:sldId id="260" r:id="rId7"/>
    <p:sldId id="261" r:id="rId8"/>
    <p:sldId id="277" r:id="rId9"/>
    <p:sldId id="279" r:id="rId10"/>
    <p:sldId id="278" r:id="rId11"/>
    <p:sldId id="282" r:id="rId12"/>
    <p:sldId id="284" r:id="rId13"/>
    <p:sldId id="280" r:id="rId14"/>
    <p:sldId id="281" r:id="rId15"/>
    <p:sldId id="285" r:id="rId16"/>
    <p:sldId id="283" r:id="rId17"/>
    <p:sldId id="275" r:id="rId18"/>
    <p:sldId id="266" r:id="rId19"/>
  </p:sldIdLst>
  <p:sldSz cx="12192000" cy="6858000"/>
  <p:notesSz cx="6858000" cy="9144000"/>
  <p:embeddedFontLst>
    <p:embeddedFont>
      <p:font typeface="Barlow" panose="00000500000000000000" pitchFamily="2" charset="0"/>
      <p:regular r:id="rId21"/>
      <p:bold r:id="rId22"/>
      <p:italic r:id="rId23"/>
      <p:boldItalic r:id="rId24"/>
    </p:embeddedFont>
    <p:embeddedFont>
      <p:font typeface="Poppins Light" panose="00000400000000000000" pitchFamily="2" charset="0"/>
      <p:regular r:id="rId25"/>
      <p:bold r:id="rId26"/>
      <p:italic r:id="rId27"/>
      <p:boldItalic r:id="rId28"/>
    </p:embeddedFont>
    <p:embeddedFont>
      <p:font typeface="Raleway ExtraBold" panose="020B0903030101060003" pitchFamily="34" charset="0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C1C388-10FA-42AD-804A-FE7871520D3A}" v="387" dt="2024-07-01T20:51:21.092"/>
  </p1510:revLst>
</p1510:revInfo>
</file>

<file path=ppt/tableStyles.xml><?xml version="1.0" encoding="utf-8"?>
<a:tblStyleLst xmlns:a="http://schemas.openxmlformats.org/drawingml/2006/main" def="{9040A8C6-6813-478A-A34E-B2CF996E54D5}">
  <a:tblStyle styleId="{9040A8C6-6813-478A-A34E-B2CF996E54D5}" styleName="Table_0">
    <a:wholeTbl>
      <a:tcTxStyle b="off" i="off">
        <a:font>
          <a:latin typeface="Poppins Light"/>
          <a:ea typeface="Poppins Light"/>
          <a:cs typeface="Poppins Light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92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supporters/lis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supporters/lis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supporters/lis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639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Delete if a regional chapter. Complimentary exists if the leader needs to be a member, but can’t afford to do so right now. All leaders must be members by August 31, 2024. </a:t>
            </a:r>
            <a:endParaRPr dirty="0"/>
          </a:p>
        </p:txBody>
      </p:sp>
      <p:sp>
        <p:nvSpPr>
          <p:cNvPr id="380" name="Google Shape;3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462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Delete if not a regional chapter. Complimentary exists if the leader needs to be a member, but can’t afford to do so right now. All leaders must be members by August 31, 2024. </a:t>
            </a:r>
            <a:endParaRPr dirty="0"/>
          </a:p>
        </p:txBody>
      </p:sp>
      <p:sp>
        <p:nvSpPr>
          <p:cNvPr id="380" name="Google Shape;3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11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are our platinum sponsors. For a complete list, please see </a:t>
            </a:r>
            <a:r>
              <a:rPr lang="en-US" dirty="0">
                <a:hlinkClick r:id="rId3"/>
              </a:rPr>
              <a:t>Corporate Supporters &amp; Sponsors | OWASP Foundation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0" name="Google Shape;3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212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are our Gold sponsors. For a complete list, please see </a:t>
            </a:r>
            <a:r>
              <a:rPr lang="en-US" dirty="0">
                <a:hlinkClick r:id="rId3"/>
              </a:rPr>
              <a:t>Corporate Supporters &amp; Sponsors | OWASP Foundation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0" name="Google Shape;3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6879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are our silver sponsors. For a complete list, please see </a:t>
            </a:r>
            <a:r>
              <a:rPr lang="en-US" dirty="0">
                <a:hlinkClick r:id="rId3"/>
              </a:rPr>
              <a:t>Corporate Supporters &amp; Sponsors | OWASP Foundation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0" name="Google Shape;3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2593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Replace with your own headshot and bio and contact details</a:t>
            </a:r>
            <a:endParaRPr dirty="0"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78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440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98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1">
  <p:cSld name="Master Slide 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2">
  <p:cSld name="Master Slide 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>
            <a:spLocks noGrp="1"/>
          </p:cNvSpPr>
          <p:nvPr>
            <p:ph type="pic" idx="2"/>
          </p:nvPr>
        </p:nvSpPr>
        <p:spPr>
          <a:xfrm>
            <a:off x="5181600" y="2"/>
            <a:ext cx="7010400" cy="6857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3">
  <p:cSld name="Master Slide 3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>
            <a:spLocks noGrp="1"/>
          </p:cNvSpPr>
          <p:nvPr>
            <p:ph type="pic" idx="2"/>
          </p:nvPr>
        </p:nvSpPr>
        <p:spPr>
          <a:xfrm>
            <a:off x="922852" y="0"/>
            <a:ext cx="4770404" cy="58846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4">
  <p:cSld name="Master Slide 4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>
            <a:spLocks noGrp="1"/>
          </p:cNvSpPr>
          <p:nvPr>
            <p:ph type="pic" idx="2"/>
          </p:nvPr>
        </p:nvSpPr>
        <p:spPr>
          <a:xfrm>
            <a:off x="6763232" y="1023293"/>
            <a:ext cx="4811414" cy="48114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7">
  <p:cSld name="Master Slide 7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9"/>
          <p:cNvSpPr>
            <a:spLocks noGrp="1"/>
          </p:cNvSpPr>
          <p:nvPr>
            <p:ph type="pic" idx="3"/>
          </p:nvPr>
        </p:nvSpPr>
        <p:spPr>
          <a:xfrm>
            <a:off x="973503" y="1569244"/>
            <a:ext cx="3068272" cy="37195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8">
  <p:cSld name="Master Slide 8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>
            <a:spLocks noGrp="1"/>
          </p:cNvSpPr>
          <p:nvPr>
            <p:ph type="pic" idx="2"/>
          </p:nvPr>
        </p:nvSpPr>
        <p:spPr>
          <a:xfrm>
            <a:off x="1234325" y="1971348"/>
            <a:ext cx="1583696" cy="1583696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0"/>
          <p:cNvSpPr>
            <a:spLocks noGrp="1"/>
          </p:cNvSpPr>
          <p:nvPr>
            <p:ph type="pic" idx="3"/>
          </p:nvPr>
        </p:nvSpPr>
        <p:spPr>
          <a:xfrm>
            <a:off x="3947121" y="1971348"/>
            <a:ext cx="1583696" cy="1583696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0"/>
          <p:cNvSpPr>
            <a:spLocks noGrp="1"/>
          </p:cNvSpPr>
          <p:nvPr>
            <p:ph type="pic" idx="4"/>
          </p:nvPr>
        </p:nvSpPr>
        <p:spPr>
          <a:xfrm>
            <a:off x="6658699" y="1971348"/>
            <a:ext cx="1583696" cy="1583696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10"/>
          <p:cNvSpPr>
            <a:spLocks noGrp="1"/>
          </p:cNvSpPr>
          <p:nvPr>
            <p:ph type="pic" idx="5"/>
          </p:nvPr>
        </p:nvSpPr>
        <p:spPr>
          <a:xfrm>
            <a:off x="9378697" y="1971348"/>
            <a:ext cx="1583696" cy="15836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"/>
              <a:buNone/>
              <a:defRPr sz="4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/4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/4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/4.0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/4.0/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hyperlink" Target="https://creativecommons.org/licenses/by/4.0/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9" Type="http://schemas.openxmlformats.org/officeDocument/2006/relationships/image" Target="../media/image67.jpeg"/><Relationship Id="rId21" Type="http://schemas.openxmlformats.org/officeDocument/2006/relationships/image" Target="../media/image49.png"/><Relationship Id="rId34" Type="http://schemas.openxmlformats.org/officeDocument/2006/relationships/image" Target="../media/image62.jpeg"/><Relationship Id="rId42" Type="http://schemas.openxmlformats.org/officeDocument/2006/relationships/image" Target="../media/image70.png"/><Relationship Id="rId47" Type="http://schemas.openxmlformats.org/officeDocument/2006/relationships/image" Target="../media/image7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4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40" Type="http://schemas.openxmlformats.org/officeDocument/2006/relationships/image" Target="../media/image68.png"/><Relationship Id="rId45" Type="http://schemas.openxmlformats.org/officeDocument/2006/relationships/image" Target="../media/image73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jpeg"/><Relationship Id="rId36" Type="http://schemas.openxmlformats.org/officeDocument/2006/relationships/image" Target="../media/image64.jpe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4" Type="http://schemas.openxmlformats.org/officeDocument/2006/relationships/image" Target="../media/image72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Relationship Id="rId43" Type="http://schemas.openxmlformats.org/officeDocument/2006/relationships/image" Target="../media/image71.png"/><Relationship Id="rId48" Type="http://schemas.openxmlformats.org/officeDocument/2006/relationships/image" Target="../media/image20.png"/><Relationship Id="rId8" Type="http://schemas.openxmlformats.org/officeDocument/2006/relationships/image" Target="../media/image36.png"/><Relationship Id="rId3" Type="http://schemas.openxmlformats.org/officeDocument/2006/relationships/hyperlink" Target="https://creativecommons.org/licenses/by/4.0/" TargetMode="External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38" Type="http://schemas.openxmlformats.org/officeDocument/2006/relationships/image" Target="../media/image66.jpeg"/><Relationship Id="rId46" Type="http://schemas.openxmlformats.org/officeDocument/2006/relationships/image" Target="../media/image74.png"/><Relationship Id="rId20" Type="http://schemas.openxmlformats.org/officeDocument/2006/relationships/image" Target="../media/image48.png"/><Relationship Id="rId41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/4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owasp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jp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hyperlink" Target="mailto:Andrew.vanderstock@owasp.com" TargetMode="External"/><Relationship Id="rId4" Type="http://schemas.openxmlformats.org/officeDocument/2006/relationships/hyperlink" Target="mailto:vanderaj@owasp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/4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/4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/4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/4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/4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hyperlink" Target="https://creativecommons.org/licenses/by/4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424" r="5628" b="1592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595"/>
              </a:gs>
              <a:gs pos="48000">
                <a:srgbClr val="253E8E">
                  <a:alpha val="89803"/>
                </a:srgbClr>
              </a:gs>
              <a:gs pos="100000">
                <a:srgbClr val="003595">
                  <a:alpha val="6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1" name="Google Shape;41;p12"/>
          <p:cNvSpPr txBox="1"/>
          <p:nvPr/>
        </p:nvSpPr>
        <p:spPr>
          <a:xfrm>
            <a:off x="998392" y="2072613"/>
            <a:ext cx="10195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GETTING TO KNOW OWASP</a:t>
            </a:r>
            <a:endParaRPr sz="60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" name="Google Shape;42;p12"/>
          <p:cNvSpPr txBox="1"/>
          <p:nvPr/>
        </p:nvSpPr>
        <p:spPr>
          <a:xfrm>
            <a:off x="998392" y="4411408"/>
            <a:ext cx="237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JULY 2024</a:t>
            </a:r>
            <a:endParaRPr sz="24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" name="Google Shape;43;p12"/>
          <p:cNvSpPr/>
          <p:nvPr/>
        </p:nvSpPr>
        <p:spPr>
          <a:xfrm>
            <a:off x="998392" y="5365209"/>
            <a:ext cx="2189308" cy="4793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4" name="Google Shape;44;p12"/>
          <p:cNvSpPr txBox="1"/>
          <p:nvPr/>
        </p:nvSpPr>
        <p:spPr>
          <a:xfrm>
            <a:off x="1113327" y="5432727"/>
            <a:ext cx="19594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www.owasp.org</a:t>
            </a:r>
            <a:endParaRPr sz="1600">
              <a:solidFill>
                <a:srgbClr val="F2F2F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5" name="Google Shape;45;p12"/>
          <p:cNvSpPr txBox="1"/>
          <p:nvPr/>
        </p:nvSpPr>
        <p:spPr>
          <a:xfrm>
            <a:off x="3723205" y="4286326"/>
            <a:ext cx="32779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OWASP FOUNDATION</a:t>
            </a:r>
            <a:endParaRPr sz="1800" b="1" dirty="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" name="Google Shape;46;p12"/>
          <p:cNvSpPr txBox="1"/>
          <p:nvPr/>
        </p:nvSpPr>
        <p:spPr>
          <a:xfrm>
            <a:off x="3723205" y="4656793"/>
            <a:ext cx="32778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PRESENTER NAME HERE</a:t>
            </a:r>
            <a:endParaRPr sz="16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47" name="Google Shape;47;p12"/>
          <p:cNvCxnSpPr/>
          <p:nvPr/>
        </p:nvCxnSpPr>
        <p:spPr>
          <a:xfrm>
            <a:off x="3523699" y="4359493"/>
            <a:ext cx="0" cy="56269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902AD05-542B-2B34-8AC8-B7E65D757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52" y="291329"/>
            <a:ext cx="3221422" cy="14442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24" b="772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We are all volunteers!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80,000+ participants and volunteers worldwide</a:t>
            </a:r>
            <a:endParaRPr sz="18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94" name="Google Shape;394;p26"/>
          <p:cNvSpPr/>
          <p:nvPr/>
        </p:nvSpPr>
        <p:spPr>
          <a:xfrm>
            <a:off x="11549063" y="6363128"/>
            <a:ext cx="3279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F2F2F2"/>
                </a:solidFill>
                <a:latin typeface="Barlow"/>
                <a:ea typeface="Barlow"/>
                <a:cs typeface="Barlow"/>
                <a:sym typeface="Barlow"/>
              </a:rPr>
              <a:t>10</a:t>
            </a:fld>
            <a:endParaRPr sz="900">
              <a:solidFill>
                <a:srgbClr val="F2F2F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5" name="Google Shape;395;p26"/>
          <p:cNvSpPr txBox="1"/>
          <p:nvPr/>
        </p:nvSpPr>
        <p:spPr>
          <a:xfrm>
            <a:off x="11466781" y="6363128"/>
            <a:ext cx="1645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900"/>
              <a:buFont typeface="Poppins Light"/>
              <a:buNone/>
            </a:pPr>
            <a:r>
              <a:rPr lang="en-US" sz="900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rPr>
              <a:t>|</a:t>
            </a:r>
            <a:endParaRPr sz="900">
              <a:solidFill>
                <a:srgbClr val="F2F2F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" name="Google Shape;102;p14">
            <a:hlinkClick r:id="rId4"/>
            <a:extLst>
              <a:ext uri="{FF2B5EF4-FFF2-40B4-BE49-F238E27FC236}">
                <a16:creationId xmlns:a16="http://schemas.microsoft.com/office/drawing/2014/main" id="{2D14A101-F792-64EF-E872-03852C5E9199}"/>
              </a:ext>
            </a:extLst>
          </p:cNvPr>
          <p:cNvSpPr txBox="1"/>
          <p:nvPr/>
        </p:nvSpPr>
        <p:spPr>
          <a:xfrm>
            <a:off x="5128890" y="6363128"/>
            <a:ext cx="635483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None/>
            </a:pPr>
            <a:r>
              <a:rPr lang="en-US" sz="9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© 2024 OWASP Foundation, Inc. This work is licensed under Creative Commons Attribution 4.0 International</a:t>
            </a:r>
            <a:endParaRPr sz="900" dirty="0">
              <a:solidFill>
                <a:schemeClr val="bg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63C9F6C-9007-76CF-C591-8E20533E6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2658" y="264040"/>
            <a:ext cx="914400" cy="4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2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24" b="772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BECOME A MEMBER TODAY!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HELP SUSTAIN OWASP’S MISSION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One Year $50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Two Year $95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Lifetime $500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Complimentary (for leaders): $0</a:t>
            </a:r>
          </a:p>
        </p:txBody>
      </p:sp>
      <p:sp>
        <p:nvSpPr>
          <p:cNvPr id="394" name="Google Shape;394;p26"/>
          <p:cNvSpPr/>
          <p:nvPr/>
        </p:nvSpPr>
        <p:spPr>
          <a:xfrm>
            <a:off x="11549063" y="6363128"/>
            <a:ext cx="3279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F2F2F2"/>
                </a:solidFill>
                <a:latin typeface="Barlow"/>
                <a:ea typeface="Barlow"/>
                <a:cs typeface="Barlow"/>
                <a:sym typeface="Barlow"/>
              </a:rPr>
              <a:t>11</a:t>
            </a:fld>
            <a:endParaRPr sz="900">
              <a:solidFill>
                <a:srgbClr val="F2F2F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5" name="Google Shape;395;p26"/>
          <p:cNvSpPr txBox="1"/>
          <p:nvPr/>
        </p:nvSpPr>
        <p:spPr>
          <a:xfrm>
            <a:off x="11466781" y="6363128"/>
            <a:ext cx="1645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900"/>
              <a:buFont typeface="Poppins Light"/>
              <a:buNone/>
            </a:pPr>
            <a:r>
              <a:rPr lang="en-US" sz="900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rPr>
              <a:t>|</a:t>
            </a:r>
            <a:endParaRPr sz="900">
              <a:solidFill>
                <a:srgbClr val="F2F2F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" name="Google Shape;102;p14">
            <a:hlinkClick r:id="rId4"/>
            <a:extLst>
              <a:ext uri="{FF2B5EF4-FFF2-40B4-BE49-F238E27FC236}">
                <a16:creationId xmlns:a16="http://schemas.microsoft.com/office/drawing/2014/main" id="{2D14A101-F792-64EF-E872-03852C5E9199}"/>
              </a:ext>
            </a:extLst>
          </p:cNvPr>
          <p:cNvSpPr txBox="1"/>
          <p:nvPr/>
        </p:nvSpPr>
        <p:spPr>
          <a:xfrm>
            <a:off x="5128890" y="6363128"/>
            <a:ext cx="635483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None/>
            </a:pPr>
            <a:r>
              <a:rPr lang="en-US" sz="9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© 2024 OWASP Foundation, Inc. This work is licensed under Creative Commons Attribution 4.0 International</a:t>
            </a:r>
            <a:endParaRPr sz="900" dirty="0">
              <a:solidFill>
                <a:schemeClr val="bg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4D0C0DC-06F0-B5B4-12E0-7B3CFEC93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2658" y="264040"/>
            <a:ext cx="914400" cy="4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37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24" b="772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BECOME A MEMBER TODAY!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HELP SUSTAIN OWASP’S MISSION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One Year $20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Two Year $35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Lifetime $200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Complimentary (for leaders): $0</a:t>
            </a:r>
          </a:p>
        </p:txBody>
      </p:sp>
      <p:sp>
        <p:nvSpPr>
          <p:cNvPr id="394" name="Google Shape;394;p26"/>
          <p:cNvSpPr/>
          <p:nvPr/>
        </p:nvSpPr>
        <p:spPr>
          <a:xfrm>
            <a:off x="11549063" y="6363128"/>
            <a:ext cx="3279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F2F2F2"/>
                </a:solidFill>
                <a:latin typeface="Barlow"/>
                <a:ea typeface="Barlow"/>
                <a:cs typeface="Barlow"/>
                <a:sym typeface="Barlow"/>
              </a:rPr>
              <a:t>12</a:t>
            </a:fld>
            <a:endParaRPr sz="900">
              <a:solidFill>
                <a:srgbClr val="F2F2F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5" name="Google Shape;395;p26"/>
          <p:cNvSpPr txBox="1"/>
          <p:nvPr/>
        </p:nvSpPr>
        <p:spPr>
          <a:xfrm>
            <a:off x="11466781" y="6363128"/>
            <a:ext cx="1645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900"/>
              <a:buFont typeface="Poppins Light"/>
              <a:buNone/>
            </a:pPr>
            <a:r>
              <a:rPr lang="en-US" sz="900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rPr>
              <a:t>|</a:t>
            </a:r>
            <a:endParaRPr sz="900">
              <a:solidFill>
                <a:srgbClr val="F2F2F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" name="Google Shape;102;p14">
            <a:hlinkClick r:id="rId4"/>
            <a:extLst>
              <a:ext uri="{FF2B5EF4-FFF2-40B4-BE49-F238E27FC236}">
                <a16:creationId xmlns:a16="http://schemas.microsoft.com/office/drawing/2014/main" id="{2D14A101-F792-64EF-E872-03852C5E9199}"/>
              </a:ext>
            </a:extLst>
          </p:cNvPr>
          <p:cNvSpPr txBox="1"/>
          <p:nvPr/>
        </p:nvSpPr>
        <p:spPr>
          <a:xfrm>
            <a:off x="5128890" y="6363128"/>
            <a:ext cx="635483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None/>
            </a:pPr>
            <a:r>
              <a:rPr lang="en-US" sz="9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© 2024 OWASP Foundation, Inc. This work is licensed under Creative Commons Attribution 4.0 International</a:t>
            </a:r>
            <a:endParaRPr sz="900" dirty="0">
              <a:solidFill>
                <a:schemeClr val="bg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CDCBFF3-900E-D1C9-2FEB-B4A18EB57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2658" y="264040"/>
            <a:ext cx="914400" cy="4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6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"/>
          <p:cNvSpPr/>
          <p:nvPr/>
        </p:nvSpPr>
        <p:spPr>
          <a:xfrm>
            <a:off x="11549063" y="6363128"/>
            <a:ext cx="3279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F2F2F2"/>
                </a:solidFill>
                <a:latin typeface="Barlow"/>
                <a:ea typeface="Barlow"/>
                <a:cs typeface="Barlow"/>
                <a:sym typeface="Barlow"/>
              </a:rPr>
              <a:t>13</a:t>
            </a:fld>
            <a:endParaRPr sz="900">
              <a:solidFill>
                <a:srgbClr val="F2F2F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5" name="Google Shape;395;p26"/>
          <p:cNvSpPr txBox="1"/>
          <p:nvPr/>
        </p:nvSpPr>
        <p:spPr>
          <a:xfrm>
            <a:off x="11466781" y="6363128"/>
            <a:ext cx="1645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900"/>
              <a:buFont typeface="Poppins Light"/>
              <a:buNone/>
            </a:pPr>
            <a:r>
              <a:rPr lang="en-US" sz="900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rPr>
              <a:t>|</a:t>
            </a:r>
            <a:endParaRPr sz="900">
              <a:solidFill>
                <a:srgbClr val="F2F2F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" name="Google Shape;102;p14">
            <a:hlinkClick r:id="rId3"/>
            <a:extLst>
              <a:ext uri="{FF2B5EF4-FFF2-40B4-BE49-F238E27FC236}">
                <a16:creationId xmlns:a16="http://schemas.microsoft.com/office/drawing/2014/main" id="{2D14A101-F792-64EF-E872-03852C5E9199}"/>
              </a:ext>
            </a:extLst>
          </p:cNvPr>
          <p:cNvSpPr txBox="1"/>
          <p:nvPr/>
        </p:nvSpPr>
        <p:spPr>
          <a:xfrm>
            <a:off x="5128890" y="6363128"/>
            <a:ext cx="635483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None/>
            </a:pPr>
            <a:r>
              <a:rPr lang="en-US" sz="9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© 2024 OWASP Foundation, Inc. This work is licensed under Creative Commons Attribution 4.0 International</a:t>
            </a:r>
            <a:endParaRPr sz="900" dirty="0">
              <a:solidFill>
                <a:schemeClr val="bg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EC6287-78CE-F084-3C1E-78B23924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49" y="1204323"/>
            <a:ext cx="2862072" cy="79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BB0A90-73C9-3C60-60D2-419D8E03CCCD}"/>
              </a:ext>
            </a:extLst>
          </p:cNvPr>
          <p:cNvSpPr txBox="1"/>
          <p:nvPr/>
        </p:nvSpPr>
        <p:spPr>
          <a:xfrm>
            <a:off x="240337" y="112470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Barlow" panose="00000500000000000000" pitchFamily="2" charset="0"/>
              </a:rPr>
              <a:t>PLATINUM CORPORATE SUPPORTERS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EF608FD-9293-9F91-097B-611E55B72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50" y="1204323"/>
            <a:ext cx="285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C3E253E-476F-F63F-CDFA-6203C590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40" y="2638425"/>
            <a:ext cx="2862072" cy="54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BAA2175-4114-016E-A4D4-62C0CC281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52" y="2638425"/>
            <a:ext cx="2862072" cy="75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FA93AA6-C111-8220-A312-26F39472A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2638425"/>
            <a:ext cx="28575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60D989E-7FA0-08D3-891D-864DBDE33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7" y="4117968"/>
            <a:ext cx="26003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5DE7648-F53F-FDE0-EB2C-B5A71590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81" y="4701709"/>
            <a:ext cx="2862072" cy="65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CF403E9-A805-ED34-F18B-D8344B1D9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22" y="4326435"/>
            <a:ext cx="2862072" cy="14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C4789D7D-CB7D-948F-DFFC-29D7EBF19C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54694" y="125702"/>
            <a:ext cx="914400" cy="4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"/>
          <p:cNvSpPr/>
          <p:nvPr/>
        </p:nvSpPr>
        <p:spPr>
          <a:xfrm>
            <a:off x="11549063" y="6363128"/>
            <a:ext cx="3279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14</a:t>
            </a:fld>
            <a:endParaRPr sz="90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5" name="Google Shape;395;p26"/>
          <p:cNvSpPr txBox="1"/>
          <p:nvPr/>
        </p:nvSpPr>
        <p:spPr>
          <a:xfrm>
            <a:off x="11466781" y="6363128"/>
            <a:ext cx="1645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900"/>
              <a:buFont typeface="Poppins Light"/>
              <a:buNone/>
            </a:pPr>
            <a:r>
              <a:rPr lang="en-US" sz="900">
                <a:solidFill>
                  <a:schemeClr val="tx1"/>
                </a:solidFill>
                <a:latin typeface="Poppins Light"/>
                <a:ea typeface="Poppins Light"/>
                <a:cs typeface="Poppins Light"/>
                <a:sym typeface="Poppins Light"/>
              </a:rPr>
              <a:t>|</a:t>
            </a:r>
            <a:endParaRPr sz="900">
              <a:solidFill>
                <a:schemeClr val="tx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" name="Google Shape;102;p14">
            <a:hlinkClick r:id="rId3"/>
            <a:extLst>
              <a:ext uri="{FF2B5EF4-FFF2-40B4-BE49-F238E27FC236}">
                <a16:creationId xmlns:a16="http://schemas.microsoft.com/office/drawing/2014/main" id="{2D14A101-F792-64EF-E872-03852C5E9199}"/>
              </a:ext>
            </a:extLst>
          </p:cNvPr>
          <p:cNvSpPr txBox="1"/>
          <p:nvPr/>
        </p:nvSpPr>
        <p:spPr>
          <a:xfrm>
            <a:off x="5128890" y="6363128"/>
            <a:ext cx="635483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None/>
            </a:pPr>
            <a:r>
              <a:rPr lang="en-US" sz="900" dirty="0">
                <a:solidFill>
                  <a:schemeClr val="tx1"/>
                </a:solidFill>
                <a:latin typeface="Poppins Light"/>
                <a:ea typeface="Poppins Light"/>
                <a:cs typeface="Poppins Light"/>
                <a:sym typeface="Poppins Light"/>
              </a:rPr>
              <a:t>© 2024 OWASP Foundation, Inc. This work is licensed under Creative Commons Attribution 4.0 International</a:t>
            </a:r>
            <a:endParaRPr sz="900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B0A90-73C9-3C60-60D2-419D8E03CCCD}"/>
              </a:ext>
            </a:extLst>
          </p:cNvPr>
          <p:cNvSpPr txBox="1"/>
          <p:nvPr/>
        </p:nvSpPr>
        <p:spPr>
          <a:xfrm>
            <a:off x="240337" y="112470"/>
            <a:ext cx="6779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Barlow" panose="00000500000000000000" pitchFamily="2" charset="0"/>
              </a:rPr>
              <a:t>GOLD CORPORATE SUPPORTERS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2631DC-AF5A-7936-1142-3C8D32D1D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6" y="1106172"/>
            <a:ext cx="1828800" cy="3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C436DAA-B104-CDD8-84EF-5CF619CC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60" y="1106172"/>
            <a:ext cx="1828800" cy="74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73A4862-F6CE-814B-C12A-D8898CA2C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184" y="1106172"/>
            <a:ext cx="18288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47EA979F-96A1-EEB7-B547-6BD6E4C2E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6" y="2547073"/>
            <a:ext cx="1828800" cy="5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52FF84A-10D1-9C02-CB32-51FBB2A4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72" y="2664980"/>
            <a:ext cx="1828800" cy="3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D87EF00D-ED75-F0D6-F245-CA95096D3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184" y="2460065"/>
            <a:ext cx="18288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1846506A-78A4-BDB6-D31E-0C971727F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6" y="3829026"/>
            <a:ext cx="1828800" cy="64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4FAE3475-A0ED-57A8-2CD8-8597ACE05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437" y="3764614"/>
            <a:ext cx="18288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D8420832-E240-A687-467A-FE8A2227E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45" y="3949178"/>
            <a:ext cx="182880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557AFB17-A924-EB53-46AE-F2AF13EE1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72" y="436295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7FF22AB1-83CD-90F0-9057-A0A0D3792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36" y="5008680"/>
            <a:ext cx="18288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37DBB6DB-AEF3-BBF8-4BB8-ECB453BE3F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54694" y="125702"/>
            <a:ext cx="914400" cy="4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5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"/>
          <p:cNvSpPr/>
          <p:nvPr/>
        </p:nvSpPr>
        <p:spPr>
          <a:xfrm>
            <a:off x="11549063" y="6363128"/>
            <a:ext cx="3279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15</a:t>
            </a:fld>
            <a:endParaRPr sz="90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5" name="Google Shape;395;p26"/>
          <p:cNvSpPr txBox="1"/>
          <p:nvPr/>
        </p:nvSpPr>
        <p:spPr>
          <a:xfrm>
            <a:off x="11466781" y="6363128"/>
            <a:ext cx="1645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900"/>
              <a:buFont typeface="Poppins Light"/>
              <a:buNone/>
            </a:pPr>
            <a:r>
              <a:rPr lang="en-US" sz="900">
                <a:solidFill>
                  <a:schemeClr val="tx1"/>
                </a:solidFill>
                <a:latin typeface="Poppins Light"/>
                <a:ea typeface="Poppins Light"/>
                <a:cs typeface="Poppins Light"/>
                <a:sym typeface="Poppins Light"/>
              </a:rPr>
              <a:t>|</a:t>
            </a:r>
            <a:endParaRPr sz="900">
              <a:solidFill>
                <a:schemeClr val="tx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" name="Google Shape;102;p14">
            <a:hlinkClick r:id="rId3"/>
            <a:extLst>
              <a:ext uri="{FF2B5EF4-FFF2-40B4-BE49-F238E27FC236}">
                <a16:creationId xmlns:a16="http://schemas.microsoft.com/office/drawing/2014/main" id="{2D14A101-F792-64EF-E872-03852C5E9199}"/>
              </a:ext>
            </a:extLst>
          </p:cNvPr>
          <p:cNvSpPr txBox="1"/>
          <p:nvPr/>
        </p:nvSpPr>
        <p:spPr>
          <a:xfrm>
            <a:off x="5128890" y="6363128"/>
            <a:ext cx="635483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None/>
            </a:pPr>
            <a:r>
              <a:rPr lang="en-US" sz="900" dirty="0">
                <a:solidFill>
                  <a:schemeClr val="tx1"/>
                </a:solidFill>
                <a:latin typeface="Poppins Light"/>
                <a:ea typeface="Poppins Light"/>
                <a:cs typeface="Poppins Light"/>
                <a:sym typeface="Poppins Light"/>
              </a:rPr>
              <a:t>© 2024 OWASP Foundation, Inc. This work is licensed under Creative Commons Attribution 4.0 International</a:t>
            </a:r>
            <a:endParaRPr sz="900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B0A90-73C9-3C60-60D2-419D8E03CCCD}"/>
              </a:ext>
            </a:extLst>
          </p:cNvPr>
          <p:cNvSpPr txBox="1"/>
          <p:nvPr/>
        </p:nvSpPr>
        <p:spPr>
          <a:xfrm>
            <a:off x="240337" y="112470"/>
            <a:ext cx="7146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Barlow" panose="00000500000000000000" pitchFamily="2" charset="0"/>
              </a:rPr>
              <a:t>SILVER CORPORATE SUPPORTERS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DAC98D-E288-299C-F9D8-1A65A0C63F6C}"/>
              </a:ext>
            </a:extLst>
          </p:cNvPr>
          <p:cNvGrpSpPr/>
          <p:nvPr/>
        </p:nvGrpSpPr>
        <p:grpSpPr>
          <a:xfrm>
            <a:off x="352285" y="868083"/>
            <a:ext cx="11196778" cy="837441"/>
            <a:chOff x="352285" y="868083"/>
            <a:chExt cx="11196778" cy="837441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F9847A03-65AB-2539-10C4-171745545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85" y="1149643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D67FF2E6-DC53-6F39-41FC-469A7497E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860" y="1155739"/>
              <a:ext cx="914400" cy="26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1F8D85EA-63F4-1818-5EFF-8297F4CC4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3435" y="1149643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DB265BCF-33E7-A372-8AC6-0AF79301C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010" y="1137380"/>
              <a:ext cx="914400" cy="298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>
              <a:extLst>
                <a:ext uri="{FF2B5EF4-FFF2-40B4-BE49-F238E27FC236}">
                  <a16:creationId xmlns:a16="http://schemas.microsoft.com/office/drawing/2014/main" id="{55BF6756-273A-2A38-AEFF-B32EBCD56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4585" y="1149643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405A0718-5D03-6F17-7794-27FE95D98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160" y="1189589"/>
              <a:ext cx="914400" cy="194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A87F7987-C03C-D981-FC3F-99932F8C2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5735" y="868083"/>
              <a:ext cx="914400" cy="83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000D3B09-23A8-40CA-1712-6C7DDCBA2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663" y="1149643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64633-76CB-FF5A-9B2A-30BC87964D87}"/>
              </a:ext>
            </a:extLst>
          </p:cNvPr>
          <p:cNvGrpSpPr/>
          <p:nvPr/>
        </p:nvGrpSpPr>
        <p:grpSpPr>
          <a:xfrm>
            <a:off x="352285" y="2079741"/>
            <a:ext cx="11196778" cy="304800"/>
            <a:chOff x="352285" y="1833471"/>
            <a:chExt cx="11196778" cy="304800"/>
          </a:xfrm>
        </p:grpSpPr>
        <p:pic>
          <p:nvPicPr>
            <p:cNvPr id="3090" name="Picture 18">
              <a:extLst>
                <a:ext uri="{FF2B5EF4-FFF2-40B4-BE49-F238E27FC236}">
                  <a16:creationId xmlns:a16="http://schemas.microsoft.com/office/drawing/2014/main" id="{272E424B-42E0-AE74-BFB6-ED692676C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85" y="1848711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>
              <a:extLst>
                <a:ext uri="{FF2B5EF4-FFF2-40B4-BE49-F238E27FC236}">
                  <a16:creationId xmlns:a16="http://schemas.microsoft.com/office/drawing/2014/main" id="{04F77F43-7C62-0695-FDB9-601442CED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860" y="1848711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6" name="Picture 24">
              <a:extLst>
                <a:ext uri="{FF2B5EF4-FFF2-40B4-BE49-F238E27FC236}">
                  <a16:creationId xmlns:a16="http://schemas.microsoft.com/office/drawing/2014/main" id="{55C78991-838C-82BD-1354-BF0F9432E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3435" y="1944723"/>
              <a:ext cx="914400" cy="82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8" name="Picture 26">
              <a:extLst>
                <a:ext uri="{FF2B5EF4-FFF2-40B4-BE49-F238E27FC236}">
                  <a16:creationId xmlns:a16="http://schemas.microsoft.com/office/drawing/2014/main" id="{66C0D098-79EF-A8BD-3D3E-58F7BC375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010" y="1848711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>
              <a:extLst>
                <a:ext uri="{FF2B5EF4-FFF2-40B4-BE49-F238E27FC236}">
                  <a16:creationId xmlns:a16="http://schemas.microsoft.com/office/drawing/2014/main" id="{8FA58211-DA2A-CEF7-5EFC-774DF10C8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4585" y="1833471"/>
              <a:ext cx="9144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2" name="Picture 30">
              <a:extLst>
                <a:ext uri="{FF2B5EF4-FFF2-40B4-BE49-F238E27FC236}">
                  <a16:creationId xmlns:a16="http://schemas.microsoft.com/office/drawing/2014/main" id="{FD406604-C67B-745F-D501-D408FAE701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160" y="1848711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>
              <a:extLst>
                <a:ext uri="{FF2B5EF4-FFF2-40B4-BE49-F238E27FC236}">
                  <a16:creationId xmlns:a16="http://schemas.microsoft.com/office/drawing/2014/main" id="{2DF3B60A-37F9-3FE5-4BE8-BD8F84BDEA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5735" y="1834995"/>
              <a:ext cx="914400" cy="30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6" name="Picture 34">
              <a:extLst>
                <a:ext uri="{FF2B5EF4-FFF2-40B4-BE49-F238E27FC236}">
                  <a16:creationId xmlns:a16="http://schemas.microsoft.com/office/drawing/2014/main" id="{8892DD89-85E3-46EE-AC60-AC8CEA8BA9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663" y="1885859"/>
              <a:ext cx="914400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F8FFC-B215-4775-EEB3-635ACE7A531B}"/>
              </a:ext>
            </a:extLst>
          </p:cNvPr>
          <p:cNvGrpSpPr/>
          <p:nvPr/>
        </p:nvGrpSpPr>
        <p:grpSpPr>
          <a:xfrm>
            <a:off x="352285" y="4047375"/>
            <a:ext cx="11196778" cy="588264"/>
            <a:chOff x="352285" y="3474867"/>
            <a:chExt cx="11196778" cy="588264"/>
          </a:xfrm>
        </p:grpSpPr>
        <p:pic>
          <p:nvPicPr>
            <p:cNvPr id="9" name="Picture 8" descr="A black background with orange letters&#10;&#10;Description automatically generated">
              <a:extLst>
                <a:ext uri="{FF2B5EF4-FFF2-40B4-BE49-F238E27FC236}">
                  <a16:creationId xmlns:a16="http://schemas.microsoft.com/office/drawing/2014/main" id="{15248025-26D0-4C55-5E7D-0C4F00BCD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52285" y="3623912"/>
              <a:ext cx="914400" cy="290174"/>
            </a:xfrm>
            <a:prstGeom prst="rect">
              <a:avLst/>
            </a:prstGeom>
          </p:spPr>
        </p:pic>
        <p:pic>
          <p:nvPicPr>
            <p:cNvPr id="3126" name="Picture 54">
              <a:extLst>
                <a:ext uri="{FF2B5EF4-FFF2-40B4-BE49-F238E27FC236}">
                  <a16:creationId xmlns:a16="http://schemas.microsoft.com/office/drawing/2014/main" id="{4965F128-0AA6-4798-B972-9B65169B2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015" y="3631839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8" name="Picture 56">
              <a:extLst>
                <a:ext uri="{FF2B5EF4-FFF2-40B4-BE49-F238E27FC236}">
                  <a16:creationId xmlns:a16="http://schemas.microsoft.com/office/drawing/2014/main" id="{B7E87022-1BD1-1C6A-8C55-078A8DD73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745" y="3620409"/>
              <a:ext cx="914400" cy="297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0" name="Picture 58">
              <a:extLst>
                <a:ext uri="{FF2B5EF4-FFF2-40B4-BE49-F238E27FC236}">
                  <a16:creationId xmlns:a16="http://schemas.microsoft.com/office/drawing/2014/main" id="{F4CD7187-F08E-73C2-9D72-A14BBC5A9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475" y="3631839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2" name="Picture 60">
              <a:extLst>
                <a:ext uri="{FF2B5EF4-FFF2-40B4-BE49-F238E27FC236}">
                  <a16:creationId xmlns:a16="http://schemas.microsoft.com/office/drawing/2014/main" id="{6504289F-B39D-FEB2-09FE-79C0658969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205" y="3474867"/>
              <a:ext cx="914400" cy="588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4" name="Picture 62">
              <a:extLst>
                <a:ext uri="{FF2B5EF4-FFF2-40B4-BE49-F238E27FC236}">
                  <a16:creationId xmlns:a16="http://schemas.microsoft.com/office/drawing/2014/main" id="{A422E78F-5E3F-9B46-B887-2E923C60D6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0935" y="3631839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8" name="Picture 66">
              <a:extLst>
                <a:ext uri="{FF2B5EF4-FFF2-40B4-BE49-F238E27FC236}">
                  <a16:creationId xmlns:a16="http://schemas.microsoft.com/office/drawing/2014/main" id="{ED77E7EC-31D2-6450-B490-1CE2C0FEE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663" y="3616599"/>
              <a:ext cx="9144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B653F6-2DFE-A367-C2D7-CCC9E0746628}"/>
              </a:ext>
            </a:extLst>
          </p:cNvPr>
          <p:cNvGrpSpPr/>
          <p:nvPr/>
        </p:nvGrpSpPr>
        <p:grpSpPr>
          <a:xfrm>
            <a:off x="352285" y="5009856"/>
            <a:ext cx="11196778" cy="435429"/>
            <a:chOff x="352285" y="4435124"/>
            <a:chExt cx="11196778" cy="435429"/>
          </a:xfrm>
        </p:grpSpPr>
        <p:pic>
          <p:nvPicPr>
            <p:cNvPr id="3140" name="Picture 68">
              <a:extLst>
                <a:ext uri="{FF2B5EF4-FFF2-40B4-BE49-F238E27FC236}">
                  <a16:creationId xmlns:a16="http://schemas.microsoft.com/office/drawing/2014/main" id="{B22B8949-9BBD-F9E2-EF66-50D657FCC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85" y="4435124"/>
              <a:ext cx="914400" cy="435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2" name="Picture 70">
              <a:extLst>
                <a:ext uri="{FF2B5EF4-FFF2-40B4-BE49-F238E27FC236}">
                  <a16:creationId xmlns:a16="http://schemas.microsoft.com/office/drawing/2014/main" id="{F24AEC65-9DDA-3E78-2B95-AB34BF4FF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015" y="4552254"/>
              <a:ext cx="914400" cy="20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4" name="Picture 72">
              <a:extLst>
                <a:ext uri="{FF2B5EF4-FFF2-40B4-BE49-F238E27FC236}">
                  <a16:creationId xmlns:a16="http://schemas.microsoft.com/office/drawing/2014/main" id="{D84401E6-7CD4-4E5E-28D7-B5CED9B80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745" y="4508820"/>
              <a:ext cx="914400" cy="288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6" name="Picture 74">
              <a:extLst>
                <a:ext uri="{FF2B5EF4-FFF2-40B4-BE49-F238E27FC236}">
                  <a16:creationId xmlns:a16="http://schemas.microsoft.com/office/drawing/2014/main" id="{060B5913-447B-BADC-24C9-5376C63EE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475" y="4515678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8" name="Picture 76">
              <a:extLst>
                <a:ext uri="{FF2B5EF4-FFF2-40B4-BE49-F238E27FC236}">
                  <a16:creationId xmlns:a16="http://schemas.microsoft.com/office/drawing/2014/main" id="{E31A3B8D-4AAC-0F77-BCFA-F9DF33CC7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205" y="4515678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0" name="Picture 78">
              <a:extLst>
                <a:ext uri="{FF2B5EF4-FFF2-40B4-BE49-F238E27FC236}">
                  <a16:creationId xmlns:a16="http://schemas.microsoft.com/office/drawing/2014/main" id="{9E87DC46-C113-904A-7353-96B1BC42B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0935" y="4555302"/>
              <a:ext cx="914400" cy="19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2" name="Picture 80">
              <a:extLst>
                <a:ext uri="{FF2B5EF4-FFF2-40B4-BE49-F238E27FC236}">
                  <a16:creationId xmlns:a16="http://schemas.microsoft.com/office/drawing/2014/main" id="{20622828-D3C5-59F3-01F7-266F70E22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663" y="4540741"/>
              <a:ext cx="914400" cy="224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1BA6AB-6248-C32B-51C2-645102537D74}"/>
              </a:ext>
            </a:extLst>
          </p:cNvPr>
          <p:cNvGrpSpPr/>
          <p:nvPr/>
        </p:nvGrpSpPr>
        <p:grpSpPr>
          <a:xfrm>
            <a:off x="352285" y="5819502"/>
            <a:ext cx="11196778" cy="311468"/>
            <a:chOff x="352285" y="5386364"/>
            <a:chExt cx="11196778" cy="311468"/>
          </a:xfrm>
        </p:grpSpPr>
        <p:pic>
          <p:nvPicPr>
            <p:cNvPr id="3136" name="Picture 64">
              <a:extLst>
                <a:ext uri="{FF2B5EF4-FFF2-40B4-BE49-F238E27FC236}">
                  <a16:creationId xmlns:a16="http://schemas.microsoft.com/office/drawing/2014/main" id="{F6069F73-E308-98F7-10E5-BFE9320E6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761" y="5407187"/>
              <a:ext cx="914400" cy="269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4" name="Picture 82">
              <a:extLst>
                <a:ext uri="{FF2B5EF4-FFF2-40B4-BE49-F238E27FC236}">
                  <a16:creationId xmlns:a16="http://schemas.microsoft.com/office/drawing/2014/main" id="{8B4A3485-AFF4-B654-A1CD-5773CE176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85" y="5419915"/>
              <a:ext cx="914400" cy="244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6" name="Picture 84">
              <a:extLst>
                <a:ext uri="{FF2B5EF4-FFF2-40B4-BE49-F238E27FC236}">
                  <a16:creationId xmlns:a16="http://schemas.microsoft.com/office/drawing/2014/main" id="{4D3A868B-8DB3-086F-A337-4DF8D9EC1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237" y="5412082"/>
              <a:ext cx="914400" cy="260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8" name="Picture 86">
              <a:extLst>
                <a:ext uri="{FF2B5EF4-FFF2-40B4-BE49-F238E27FC236}">
                  <a16:creationId xmlns:a16="http://schemas.microsoft.com/office/drawing/2014/main" id="{8AF7BF4C-A1A3-10D8-3F1C-4845D9EAA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713" y="5386364"/>
              <a:ext cx="914400" cy="311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0" name="Picture 88">
              <a:extLst>
                <a:ext uri="{FF2B5EF4-FFF2-40B4-BE49-F238E27FC236}">
                  <a16:creationId xmlns:a16="http://schemas.microsoft.com/office/drawing/2014/main" id="{09840FEC-BF04-2189-EEF0-520DB2F5D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8189" y="5408128"/>
              <a:ext cx="914400" cy="267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2" name="Picture 90">
              <a:extLst>
                <a:ext uri="{FF2B5EF4-FFF2-40B4-BE49-F238E27FC236}">
                  <a16:creationId xmlns:a16="http://schemas.microsoft.com/office/drawing/2014/main" id="{4840958C-2EB8-A42F-697B-DA7D290E5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663" y="5404938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40541E-C4B0-6ECC-D3F7-B2576ADB88F2}"/>
              </a:ext>
            </a:extLst>
          </p:cNvPr>
          <p:cNvGrpSpPr/>
          <p:nvPr/>
        </p:nvGrpSpPr>
        <p:grpSpPr>
          <a:xfrm>
            <a:off x="352285" y="2758758"/>
            <a:ext cx="11196778" cy="914400"/>
            <a:chOff x="352285" y="2309221"/>
            <a:chExt cx="11196778" cy="914400"/>
          </a:xfrm>
        </p:grpSpPr>
        <p:pic>
          <p:nvPicPr>
            <p:cNvPr id="3108" name="Picture 36">
              <a:extLst>
                <a:ext uri="{FF2B5EF4-FFF2-40B4-BE49-F238E27FC236}">
                  <a16:creationId xmlns:a16="http://schemas.microsoft.com/office/drawing/2014/main" id="{A2D7872F-F197-2F1A-8DA4-C7DC11F08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85" y="2635459"/>
              <a:ext cx="914400" cy="2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0" name="Picture 38">
              <a:extLst>
                <a:ext uri="{FF2B5EF4-FFF2-40B4-BE49-F238E27FC236}">
                  <a16:creationId xmlns:a16="http://schemas.microsoft.com/office/drawing/2014/main" id="{C91A80C1-D737-B965-436F-6A925F4D8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196" y="2629261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2" name="Picture 40">
              <a:extLst>
                <a:ext uri="{FF2B5EF4-FFF2-40B4-BE49-F238E27FC236}">
                  <a16:creationId xmlns:a16="http://schemas.microsoft.com/office/drawing/2014/main" id="{D77E2C6E-F368-18DD-7992-3954387FD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107" y="2664125"/>
              <a:ext cx="914400" cy="20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4" name="Picture 42">
              <a:extLst>
                <a:ext uri="{FF2B5EF4-FFF2-40B4-BE49-F238E27FC236}">
                  <a16:creationId xmlns:a16="http://schemas.microsoft.com/office/drawing/2014/main" id="{4C1DF331-DC27-EF86-6EE0-8B753881B9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018" y="2629261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6" name="Picture 44">
              <a:extLst>
                <a:ext uri="{FF2B5EF4-FFF2-40B4-BE49-F238E27FC236}">
                  <a16:creationId xmlns:a16="http://schemas.microsoft.com/office/drawing/2014/main" id="{58FDBEF5-63D1-8F40-2847-7C8A3D215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929" y="230922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46">
              <a:extLst>
                <a:ext uri="{FF2B5EF4-FFF2-40B4-BE49-F238E27FC236}">
                  <a16:creationId xmlns:a16="http://schemas.microsoft.com/office/drawing/2014/main" id="{1D2ABFAA-F115-684C-27EE-FA9146D90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751" y="2504818"/>
              <a:ext cx="914400" cy="52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0" name="Picture 48">
              <a:extLst>
                <a:ext uri="{FF2B5EF4-FFF2-40B4-BE49-F238E27FC236}">
                  <a16:creationId xmlns:a16="http://schemas.microsoft.com/office/drawing/2014/main" id="{F9F65C6D-A262-BF7E-BE7A-F8B992FB4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663" y="2680138"/>
              <a:ext cx="914400" cy="17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6" name="Picture 94">
              <a:extLst>
                <a:ext uri="{FF2B5EF4-FFF2-40B4-BE49-F238E27FC236}">
                  <a16:creationId xmlns:a16="http://schemas.microsoft.com/office/drawing/2014/main" id="{B855FE70-AF6A-858C-65D4-49F6033AB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840" y="2629261"/>
              <a:ext cx="9144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E7A9486D-AB79-92C6-234C-41CC77B9658F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1154694" y="125702"/>
            <a:ext cx="914400" cy="4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89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24" b="772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BECOME A CORPORATE MEMBER TODAY!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HELP SUSTAIN OWASP’S MISSION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Packages from $2000 USD</a:t>
            </a:r>
          </a:p>
        </p:txBody>
      </p:sp>
      <p:sp>
        <p:nvSpPr>
          <p:cNvPr id="394" name="Google Shape;394;p26"/>
          <p:cNvSpPr/>
          <p:nvPr/>
        </p:nvSpPr>
        <p:spPr>
          <a:xfrm>
            <a:off x="11549063" y="6363128"/>
            <a:ext cx="3279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F2F2F2"/>
                </a:solidFill>
                <a:latin typeface="Barlow"/>
                <a:ea typeface="Barlow"/>
                <a:cs typeface="Barlow"/>
                <a:sym typeface="Barlow"/>
              </a:rPr>
              <a:t>16</a:t>
            </a:fld>
            <a:endParaRPr sz="900">
              <a:solidFill>
                <a:srgbClr val="F2F2F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5" name="Google Shape;395;p26"/>
          <p:cNvSpPr txBox="1"/>
          <p:nvPr/>
        </p:nvSpPr>
        <p:spPr>
          <a:xfrm>
            <a:off x="11466781" y="6363128"/>
            <a:ext cx="1645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900"/>
              <a:buFont typeface="Poppins Light"/>
              <a:buNone/>
            </a:pPr>
            <a:r>
              <a:rPr lang="en-US" sz="900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rPr>
              <a:t>|</a:t>
            </a:r>
            <a:endParaRPr sz="900">
              <a:solidFill>
                <a:srgbClr val="F2F2F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" name="Google Shape;102;p14">
            <a:hlinkClick r:id="rId4"/>
            <a:extLst>
              <a:ext uri="{FF2B5EF4-FFF2-40B4-BE49-F238E27FC236}">
                <a16:creationId xmlns:a16="http://schemas.microsoft.com/office/drawing/2014/main" id="{2D14A101-F792-64EF-E872-03852C5E9199}"/>
              </a:ext>
            </a:extLst>
          </p:cNvPr>
          <p:cNvSpPr txBox="1"/>
          <p:nvPr/>
        </p:nvSpPr>
        <p:spPr>
          <a:xfrm>
            <a:off x="5128890" y="6363128"/>
            <a:ext cx="635483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None/>
            </a:pPr>
            <a:r>
              <a:rPr lang="en-US" sz="9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© 2024 OWASP Foundation, Inc. This work is licensed under Creative Commons Attribution 4.0 International</a:t>
            </a:r>
            <a:endParaRPr sz="900" dirty="0">
              <a:solidFill>
                <a:schemeClr val="bg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1A23415-2582-5368-C036-E644D4D76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2658" y="264040"/>
            <a:ext cx="914400" cy="4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22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29" name="Google Shape;529;p31"/>
          <p:cNvSpPr/>
          <p:nvPr/>
        </p:nvSpPr>
        <p:spPr>
          <a:xfrm>
            <a:off x="0" y="-8"/>
            <a:ext cx="6096006" cy="6858010"/>
          </a:xfrm>
          <a:custGeom>
            <a:avLst/>
            <a:gdLst/>
            <a:ahLst/>
            <a:cxnLst/>
            <a:rect l="l" t="t" r="r" b="b"/>
            <a:pathLst>
              <a:path w="6096006" h="6858010" extrusionOk="0">
                <a:moveTo>
                  <a:pt x="3930981" y="1328719"/>
                </a:moveTo>
                <a:cubicBezTo>
                  <a:pt x="3952899" y="1328719"/>
                  <a:pt x="4047794" y="1547728"/>
                  <a:pt x="4047794" y="1591533"/>
                </a:cubicBezTo>
                <a:cubicBezTo>
                  <a:pt x="4047794" y="1613435"/>
                  <a:pt x="4025906" y="1686443"/>
                  <a:pt x="4003989" y="1752150"/>
                </a:cubicBezTo>
                <a:cubicBezTo>
                  <a:pt x="3967500" y="1861661"/>
                  <a:pt x="3967500" y="1868962"/>
                  <a:pt x="3989388" y="1883564"/>
                </a:cubicBezTo>
                <a:cubicBezTo>
                  <a:pt x="4025906" y="1905466"/>
                  <a:pt x="4150005" y="2029579"/>
                  <a:pt x="4179208" y="2073369"/>
                </a:cubicBezTo>
                <a:lnTo>
                  <a:pt x="4208411" y="2117174"/>
                </a:lnTo>
                <a:lnTo>
                  <a:pt x="4303322" y="2073369"/>
                </a:lnTo>
                <a:cubicBezTo>
                  <a:pt x="4369029" y="2051481"/>
                  <a:pt x="4434736" y="2029579"/>
                  <a:pt x="4463940" y="2029579"/>
                </a:cubicBezTo>
                <a:cubicBezTo>
                  <a:pt x="4522345" y="2029579"/>
                  <a:pt x="4734053" y="2124489"/>
                  <a:pt x="4734053" y="2146377"/>
                </a:cubicBezTo>
                <a:cubicBezTo>
                  <a:pt x="4734053" y="2168294"/>
                  <a:pt x="4697549" y="2160978"/>
                  <a:pt x="4602639" y="2109873"/>
                </a:cubicBezTo>
                <a:cubicBezTo>
                  <a:pt x="4551534" y="2087970"/>
                  <a:pt x="4493142" y="2066068"/>
                  <a:pt x="4471225" y="2066068"/>
                </a:cubicBezTo>
                <a:cubicBezTo>
                  <a:pt x="4427421" y="2066068"/>
                  <a:pt x="4237615" y="2131775"/>
                  <a:pt x="4237615" y="2146377"/>
                </a:cubicBezTo>
                <a:cubicBezTo>
                  <a:pt x="4237615" y="2146377"/>
                  <a:pt x="4244915" y="2153677"/>
                  <a:pt x="4252216" y="2153677"/>
                </a:cubicBezTo>
                <a:cubicBezTo>
                  <a:pt x="4259517" y="2153677"/>
                  <a:pt x="4281419" y="2168294"/>
                  <a:pt x="4303322" y="2190181"/>
                </a:cubicBezTo>
                <a:cubicBezTo>
                  <a:pt x="4376330" y="2248588"/>
                  <a:pt x="4369029" y="2358099"/>
                  <a:pt x="4281419" y="2409205"/>
                </a:cubicBezTo>
                <a:cubicBezTo>
                  <a:pt x="4266818" y="2423806"/>
                  <a:pt x="4237615" y="2453009"/>
                  <a:pt x="4223013" y="2474912"/>
                </a:cubicBezTo>
                <a:cubicBezTo>
                  <a:pt x="4157306" y="2577108"/>
                  <a:pt x="4040493" y="2613626"/>
                  <a:pt x="3901778" y="2577108"/>
                </a:cubicBezTo>
                <a:cubicBezTo>
                  <a:pt x="3857988" y="2562506"/>
                  <a:pt x="3821484" y="2555220"/>
                  <a:pt x="3821484" y="2555220"/>
                </a:cubicBezTo>
                <a:cubicBezTo>
                  <a:pt x="3821484" y="2555220"/>
                  <a:pt x="3828785" y="2620927"/>
                  <a:pt x="3828785" y="2701220"/>
                </a:cubicBezTo>
                <a:lnTo>
                  <a:pt x="3836086" y="2847236"/>
                </a:lnTo>
                <a:lnTo>
                  <a:pt x="3923695" y="2912943"/>
                </a:lnTo>
                <a:lnTo>
                  <a:pt x="4011305" y="2993251"/>
                </a:lnTo>
                <a:lnTo>
                  <a:pt x="4201111" y="2985951"/>
                </a:lnTo>
                <a:cubicBezTo>
                  <a:pt x="4420135" y="2978650"/>
                  <a:pt x="4434736" y="3000553"/>
                  <a:pt x="4230314" y="3029755"/>
                </a:cubicBezTo>
                <a:cubicBezTo>
                  <a:pt x="4055095" y="3051658"/>
                  <a:pt x="4033192" y="3051658"/>
                  <a:pt x="3916380" y="3015154"/>
                </a:cubicBezTo>
                <a:cubicBezTo>
                  <a:pt x="3865289" y="2993251"/>
                  <a:pt x="3821484" y="2978650"/>
                  <a:pt x="3814184" y="2985951"/>
                </a:cubicBezTo>
                <a:cubicBezTo>
                  <a:pt x="3806883" y="2985951"/>
                  <a:pt x="3828785" y="3022455"/>
                  <a:pt x="3850688" y="3066259"/>
                </a:cubicBezTo>
                <a:lnTo>
                  <a:pt x="3894492" y="3139267"/>
                </a:lnTo>
                <a:lnTo>
                  <a:pt x="4084298" y="3175771"/>
                </a:lnTo>
                <a:cubicBezTo>
                  <a:pt x="4186509" y="3212275"/>
                  <a:pt x="4266818" y="3241478"/>
                  <a:pt x="4266818" y="3248779"/>
                </a:cubicBezTo>
                <a:cubicBezTo>
                  <a:pt x="4266818" y="3277982"/>
                  <a:pt x="3872590" y="3183072"/>
                  <a:pt x="3828785" y="3139267"/>
                </a:cubicBezTo>
                <a:lnTo>
                  <a:pt x="3792281" y="3110064"/>
                </a:lnTo>
                <a:lnTo>
                  <a:pt x="3799582" y="3153869"/>
                </a:lnTo>
                <a:cubicBezTo>
                  <a:pt x="3814184" y="3226876"/>
                  <a:pt x="3836086" y="3256079"/>
                  <a:pt x="3952899" y="3372877"/>
                </a:cubicBezTo>
                <a:cubicBezTo>
                  <a:pt x="4113501" y="3533494"/>
                  <a:pt x="4084298" y="3533494"/>
                  <a:pt x="3887191" y="3372877"/>
                </a:cubicBezTo>
                <a:cubicBezTo>
                  <a:pt x="3799582" y="3299884"/>
                  <a:pt x="3784980" y="3277982"/>
                  <a:pt x="3719273" y="3153869"/>
                </a:cubicBezTo>
                <a:cubicBezTo>
                  <a:pt x="3653566" y="3029755"/>
                  <a:pt x="3631664" y="3000553"/>
                  <a:pt x="3609761" y="3029755"/>
                </a:cubicBezTo>
                <a:cubicBezTo>
                  <a:pt x="3602461" y="3037056"/>
                  <a:pt x="3624363" y="3183072"/>
                  <a:pt x="3653566" y="3350989"/>
                </a:cubicBezTo>
                <a:cubicBezTo>
                  <a:pt x="3821484" y="4314662"/>
                  <a:pt x="3865289" y="4811115"/>
                  <a:pt x="3843387" y="5424365"/>
                </a:cubicBezTo>
                <a:cubicBezTo>
                  <a:pt x="3828785" y="5694479"/>
                  <a:pt x="3821484" y="5789389"/>
                  <a:pt x="3792281" y="5818592"/>
                </a:cubicBezTo>
                <a:cubicBezTo>
                  <a:pt x="3733875" y="5876998"/>
                  <a:pt x="3332346" y="5241846"/>
                  <a:pt x="3237436" y="4935213"/>
                </a:cubicBezTo>
                <a:cubicBezTo>
                  <a:pt x="3179030" y="4745393"/>
                  <a:pt x="3135225" y="4460678"/>
                  <a:pt x="3142526" y="4329264"/>
                </a:cubicBezTo>
                <a:cubicBezTo>
                  <a:pt x="3149827" y="4205151"/>
                  <a:pt x="3142526" y="4227053"/>
                  <a:pt x="3273940" y="3971540"/>
                </a:cubicBezTo>
                <a:cubicBezTo>
                  <a:pt x="3295842" y="3920435"/>
                  <a:pt x="3325045" y="3847427"/>
                  <a:pt x="3332346" y="3810923"/>
                </a:cubicBezTo>
                <a:cubicBezTo>
                  <a:pt x="3346948" y="3737916"/>
                  <a:pt x="3405339" y="3131966"/>
                  <a:pt x="3405339" y="3066259"/>
                </a:cubicBezTo>
                <a:cubicBezTo>
                  <a:pt x="3405339" y="3037056"/>
                  <a:pt x="3398054" y="3029755"/>
                  <a:pt x="3325045" y="3000553"/>
                </a:cubicBezTo>
                <a:cubicBezTo>
                  <a:pt x="3281241" y="2978650"/>
                  <a:pt x="3244737" y="2964048"/>
                  <a:pt x="3237436" y="2971349"/>
                </a:cubicBezTo>
                <a:cubicBezTo>
                  <a:pt x="3230135" y="2978650"/>
                  <a:pt x="3237436" y="3000553"/>
                  <a:pt x="3244737" y="3022455"/>
                </a:cubicBezTo>
                <a:cubicBezTo>
                  <a:pt x="3310444" y="3204974"/>
                  <a:pt x="3193631" y="3409396"/>
                  <a:pt x="2806704" y="3810923"/>
                </a:cubicBezTo>
                <a:cubicBezTo>
                  <a:pt x="2587681" y="4037247"/>
                  <a:pt x="2368657" y="4197865"/>
                  <a:pt x="2018234" y="4402271"/>
                </a:cubicBezTo>
                <a:cubicBezTo>
                  <a:pt x="1806526" y="4519084"/>
                  <a:pt x="1324688" y="4759995"/>
                  <a:pt x="1310087" y="4745393"/>
                </a:cubicBezTo>
                <a:cubicBezTo>
                  <a:pt x="1295485" y="4738107"/>
                  <a:pt x="1499892" y="4307361"/>
                  <a:pt x="1616705" y="4102940"/>
                </a:cubicBezTo>
                <a:cubicBezTo>
                  <a:pt x="1828428" y="3723314"/>
                  <a:pt x="1981730" y="3511592"/>
                  <a:pt x="2222656" y="3270681"/>
                </a:cubicBezTo>
                <a:cubicBezTo>
                  <a:pt x="2427063" y="3066259"/>
                  <a:pt x="2638786" y="2891041"/>
                  <a:pt x="2755599" y="2839950"/>
                </a:cubicBezTo>
                <a:cubicBezTo>
                  <a:pt x="2857810" y="2788830"/>
                  <a:pt x="2967307" y="2781529"/>
                  <a:pt x="3040315" y="2810747"/>
                </a:cubicBezTo>
                <a:cubicBezTo>
                  <a:pt x="3062217" y="2825349"/>
                  <a:pt x="3091420" y="2832634"/>
                  <a:pt x="3091420" y="2832634"/>
                </a:cubicBezTo>
                <a:cubicBezTo>
                  <a:pt x="3091420" y="2832634"/>
                  <a:pt x="3076819" y="2788830"/>
                  <a:pt x="3054916" y="2737739"/>
                </a:cubicBezTo>
                <a:cubicBezTo>
                  <a:pt x="3018412" y="2650115"/>
                  <a:pt x="3003811" y="2642829"/>
                  <a:pt x="2974623" y="2642829"/>
                </a:cubicBezTo>
                <a:cubicBezTo>
                  <a:pt x="2872411" y="2642829"/>
                  <a:pt x="2222656" y="2715837"/>
                  <a:pt x="2164250" y="2730424"/>
                </a:cubicBezTo>
                <a:cubicBezTo>
                  <a:pt x="2127746" y="2737739"/>
                  <a:pt x="2062039" y="2774228"/>
                  <a:pt x="2018234" y="2803431"/>
                </a:cubicBezTo>
                <a:cubicBezTo>
                  <a:pt x="1894135" y="2891041"/>
                  <a:pt x="1828428" y="2905642"/>
                  <a:pt x="1631307" y="2905642"/>
                </a:cubicBezTo>
                <a:cubicBezTo>
                  <a:pt x="1266282" y="2905642"/>
                  <a:pt x="915859" y="2774228"/>
                  <a:pt x="492413" y="2496814"/>
                </a:cubicBezTo>
                <a:cubicBezTo>
                  <a:pt x="295307" y="2372700"/>
                  <a:pt x="200396" y="2277791"/>
                  <a:pt x="222299" y="2255888"/>
                </a:cubicBezTo>
                <a:cubicBezTo>
                  <a:pt x="229600" y="2248588"/>
                  <a:pt x="288006" y="2233986"/>
                  <a:pt x="353698" y="2219384"/>
                </a:cubicBezTo>
                <a:cubicBezTo>
                  <a:pt x="455909" y="2204783"/>
                  <a:pt x="565421" y="2197497"/>
                  <a:pt x="981551" y="2204783"/>
                </a:cubicBezTo>
                <a:cubicBezTo>
                  <a:pt x="1616705" y="2212084"/>
                  <a:pt x="1791924" y="2226685"/>
                  <a:pt x="2616884" y="2372700"/>
                </a:cubicBezTo>
                <a:cubicBezTo>
                  <a:pt x="2828607" y="2409205"/>
                  <a:pt x="3003811" y="2438407"/>
                  <a:pt x="3011112" y="2431107"/>
                </a:cubicBezTo>
                <a:cubicBezTo>
                  <a:pt x="3040315" y="2416505"/>
                  <a:pt x="3011112" y="2387302"/>
                  <a:pt x="2901615" y="2336197"/>
                </a:cubicBezTo>
                <a:cubicBezTo>
                  <a:pt x="2835908" y="2306994"/>
                  <a:pt x="2755599" y="2263189"/>
                  <a:pt x="2726396" y="2233986"/>
                </a:cubicBezTo>
                <a:cubicBezTo>
                  <a:pt x="2667989" y="2182881"/>
                  <a:pt x="2543876" y="2007662"/>
                  <a:pt x="2551177" y="1993060"/>
                </a:cubicBezTo>
                <a:cubicBezTo>
                  <a:pt x="2558477" y="1985774"/>
                  <a:pt x="2609583" y="2036865"/>
                  <a:pt x="2675290" y="2102572"/>
                </a:cubicBezTo>
                <a:cubicBezTo>
                  <a:pt x="2762900" y="2190181"/>
                  <a:pt x="2814005" y="2226685"/>
                  <a:pt x="2865111" y="2248588"/>
                </a:cubicBezTo>
                <a:cubicBezTo>
                  <a:pt x="2938104" y="2277791"/>
                  <a:pt x="2945419" y="2270490"/>
                  <a:pt x="2901615" y="2226685"/>
                </a:cubicBezTo>
                <a:cubicBezTo>
                  <a:pt x="2879697" y="2212084"/>
                  <a:pt x="2857810" y="2146377"/>
                  <a:pt x="2835908" y="2036865"/>
                </a:cubicBezTo>
                <a:cubicBezTo>
                  <a:pt x="2777501" y="1766751"/>
                  <a:pt x="2792103" y="1730247"/>
                  <a:pt x="2865111" y="1963857"/>
                </a:cubicBezTo>
                <a:cubicBezTo>
                  <a:pt x="2930818" y="2160978"/>
                  <a:pt x="2938104" y="2182881"/>
                  <a:pt x="3011112" y="2219384"/>
                </a:cubicBezTo>
                <a:cubicBezTo>
                  <a:pt x="3047615" y="2241287"/>
                  <a:pt x="3084120" y="2255888"/>
                  <a:pt x="3091420" y="2255888"/>
                </a:cubicBezTo>
                <a:cubicBezTo>
                  <a:pt x="3098721" y="2255888"/>
                  <a:pt x="3091420" y="2212084"/>
                  <a:pt x="3069518" y="2160978"/>
                </a:cubicBezTo>
                <a:cubicBezTo>
                  <a:pt x="3025713" y="2044166"/>
                  <a:pt x="3025713" y="2022278"/>
                  <a:pt x="3054916" y="1847060"/>
                </a:cubicBezTo>
                <a:cubicBezTo>
                  <a:pt x="3084120" y="1642638"/>
                  <a:pt x="3098721" y="1649939"/>
                  <a:pt x="3091420" y="1854360"/>
                </a:cubicBezTo>
                <a:lnTo>
                  <a:pt x="3084120" y="2036865"/>
                </a:lnTo>
                <a:lnTo>
                  <a:pt x="3157127" y="2139076"/>
                </a:lnTo>
                <a:cubicBezTo>
                  <a:pt x="3222835" y="2233986"/>
                  <a:pt x="3230135" y="2241287"/>
                  <a:pt x="3273940" y="2233986"/>
                </a:cubicBezTo>
                <a:cubicBezTo>
                  <a:pt x="3346948" y="2226685"/>
                  <a:pt x="3398054" y="2226685"/>
                  <a:pt x="3456460" y="2241287"/>
                </a:cubicBezTo>
                <a:lnTo>
                  <a:pt x="3514866" y="2248588"/>
                </a:lnTo>
                <a:lnTo>
                  <a:pt x="3492949" y="2160978"/>
                </a:lnTo>
                <a:cubicBezTo>
                  <a:pt x="3463746" y="2014977"/>
                  <a:pt x="3492949" y="1920053"/>
                  <a:pt x="3580558" y="1854360"/>
                </a:cubicBezTo>
                <a:cubicBezTo>
                  <a:pt x="3609761" y="1839759"/>
                  <a:pt x="3653566" y="1795954"/>
                  <a:pt x="3682769" y="1766751"/>
                </a:cubicBezTo>
                <a:cubicBezTo>
                  <a:pt x="3726574" y="1722946"/>
                  <a:pt x="3733875" y="1715646"/>
                  <a:pt x="3784980" y="1715646"/>
                </a:cubicBezTo>
                <a:cubicBezTo>
                  <a:pt x="3843387" y="1715646"/>
                  <a:pt x="3901778" y="1752150"/>
                  <a:pt x="3916380" y="1803255"/>
                </a:cubicBezTo>
                <a:cubicBezTo>
                  <a:pt x="3930981" y="1868962"/>
                  <a:pt x="4003989" y="1730247"/>
                  <a:pt x="4003989" y="1620736"/>
                </a:cubicBezTo>
                <a:cubicBezTo>
                  <a:pt x="4003989" y="1555029"/>
                  <a:pt x="3996703" y="1525826"/>
                  <a:pt x="3952899" y="1445517"/>
                </a:cubicBezTo>
                <a:cubicBezTo>
                  <a:pt x="3923695" y="1394412"/>
                  <a:pt x="3901778" y="1350607"/>
                  <a:pt x="3909094" y="1343321"/>
                </a:cubicBezTo>
                <a:cubicBezTo>
                  <a:pt x="3916380" y="1336005"/>
                  <a:pt x="3923695" y="1328719"/>
                  <a:pt x="3930981" y="1328719"/>
                </a:cubicBezTo>
                <a:close/>
                <a:moveTo>
                  <a:pt x="2525516" y="456"/>
                </a:moveTo>
                <a:cubicBezTo>
                  <a:pt x="2580614" y="-457"/>
                  <a:pt x="2643812" y="1"/>
                  <a:pt x="2709058" y="1822"/>
                </a:cubicBezTo>
                <a:cubicBezTo>
                  <a:pt x="2839550" y="5480"/>
                  <a:pt x="2978265" y="14610"/>
                  <a:pt x="3076819" y="29211"/>
                </a:cubicBezTo>
                <a:cubicBezTo>
                  <a:pt x="3471061" y="80317"/>
                  <a:pt x="3850688" y="189813"/>
                  <a:pt x="4201111" y="365032"/>
                </a:cubicBezTo>
                <a:cubicBezTo>
                  <a:pt x="4544233" y="532950"/>
                  <a:pt x="4785159" y="708168"/>
                  <a:pt x="5055274" y="970981"/>
                </a:cubicBezTo>
                <a:cubicBezTo>
                  <a:pt x="5829142" y="1730247"/>
                  <a:pt x="6201468" y="2759627"/>
                  <a:pt x="6070068" y="3832826"/>
                </a:cubicBezTo>
                <a:cubicBezTo>
                  <a:pt x="6018948" y="4263557"/>
                  <a:pt x="5902150" y="4643197"/>
                  <a:pt x="5705029" y="5030123"/>
                </a:cubicBezTo>
                <a:cubicBezTo>
                  <a:pt x="5237793" y="5928104"/>
                  <a:pt x="4339826" y="6599760"/>
                  <a:pt x="3346948" y="6789565"/>
                </a:cubicBezTo>
                <a:cubicBezTo>
                  <a:pt x="2974623" y="6862573"/>
                  <a:pt x="2653388" y="6877175"/>
                  <a:pt x="2295664" y="6833370"/>
                </a:cubicBezTo>
                <a:cubicBezTo>
                  <a:pt x="2054738" y="6804167"/>
                  <a:pt x="1930624" y="6782279"/>
                  <a:pt x="1755420" y="6731159"/>
                </a:cubicBezTo>
                <a:cubicBezTo>
                  <a:pt x="1156770" y="6563256"/>
                  <a:pt x="682234" y="6285827"/>
                  <a:pt x="258803" y="5862397"/>
                </a:cubicBezTo>
                <a:cubicBezTo>
                  <a:pt x="191270" y="5794865"/>
                  <a:pt x="126477" y="5724139"/>
                  <a:pt x="64764" y="5651019"/>
                </a:cubicBezTo>
                <a:lnTo>
                  <a:pt x="0" y="5567739"/>
                </a:lnTo>
                <a:lnTo>
                  <a:pt x="0" y="4550594"/>
                </a:lnTo>
                <a:lnTo>
                  <a:pt x="15954" y="4590749"/>
                </a:lnTo>
                <a:cubicBezTo>
                  <a:pt x="163320" y="4924266"/>
                  <a:pt x="373785" y="5229976"/>
                  <a:pt x="638429" y="5490057"/>
                </a:cubicBezTo>
                <a:cubicBezTo>
                  <a:pt x="1091063" y="5942705"/>
                  <a:pt x="1711616" y="6242022"/>
                  <a:pt x="2339469" y="6307729"/>
                </a:cubicBezTo>
                <a:cubicBezTo>
                  <a:pt x="2507372" y="6322331"/>
                  <a:pt x="2857810" y="6322331"/>
                  <a:pt x="3003811" y="6307729"/>
                </a:cubicBezTo>
                <a:cubicBezTo>
                  <a:pt x="4325225" y="6147112"/>
                  <a:pt x="5361907" y="5132334"/>
                  <a:pt x="5544426" y="3818224"/>
                </a:cubicBezTo>
                <a:cubicBezTo>
                  <a:pt x="5573615" y="3628404"/>
                  <a:pt x="5573615" y="3263380"/>
                  <a:pt x="5551712" y="3080861"/>
                </a:cubicBezTo>
                <a:cubicBezTo>
                  <a:pt x="5486020" y="2562521"/>
                  <a:pt x="5303500" y="2109888"/>
                  <a:pt x="4996867" y="1693743"/>
                </a:cubicBezTo>
                <a:cubicBezTo>
                  <a:pt x="4865468" y="1518525"/>
                  <a:pt x="4573437" y="1226509"/>
                  <a:pt x="4398232" y="1095095"/>
                </a:cubicBezTo>
                <a:cubicBezTo>
                  <a:pt x="3996703" y="795778"/>
                  <a:pt x="3551355" y="620559"/>
                  <a:pt x="3069518" y="554852"/>
                </a:cubicBezTo>
                <a:cubicBezTo>
                  <a:pt x="2914372" y="532935"/>
                  <a:pt x="2760045" y="523820"/>
                  <a:pt x="2607620" y="526809"/>
                </a:cubicBezTo>
                <a:cubicBezTo>
                  <a:pt x="1540723" y="547774"/>
                  <a:pt x="568157" y="1162631"/>
                  <a:pt x="76283" y="2146377"/>
                </a:cubicBezTo>
                <a:lnTo>
                  <a:pt x="0" y="2313924"/>
                </a:lnTo>
                <a:lnTo>
                  <a:pt x="0" y="1291735"/>
                </a:lnTo>
                <a:lnTo>
                  <a:pt x="236900" y="1022087"/>
                </a:lnTo>
                <a:cubicBezTo>
                  <a:pt x="434022" y="817665"/>
                  <a:pt x="565421" y="708168"/>
                  <a:pt x="799046" y="554852"/>
                </a:cubicBezTo>
                <a:cubicBezTo>
                  <a:pt x="1258981" y="248220"/>
                  <a:pt x="1748119" y="80317"/>
                  <a:pt x="2390574" y="7309"/>
                </a:cubicBezTo>
                <a:cubicBezTo>
                  <a:pt x="2423420" y="3651"/>
                  <a:pt x="2470418" y="1369"/>
                  <a:pt x="2525516" y="456"/>
                </a:cubicBezTo>
                <a:close/>
              </a:path>
            </a:pathLst>
          </a:custGeom>
          <a:solidFill>
            <a:srgbClr val="F2F2F2">
              <a:alpha val="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30" name="Google Shape;530;p31"/>
          <p:cNvSpPr txBox="1"/>
          <p:nvPr/>
        </p:nvSpPr>
        <p:spPr>
          <a:xfrm>
            <a:off x="903334" y="2921168"/>
            <a:ext cx="471580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THANK YOU</a:t>
            </a:r>
            <a:endParaRPr sz="60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1" name="Google Shape;531;p31"/>
          <p:cNvSpPr txBox="1"/>
          <p:nvPr/>
        </p:nvSpPr>
        <p:spPr>
          <a:xfrm>
            <a:off x="7508971" y="3075057"/>
            <a:ext cx="40734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SOCIAL MEDIA</a:t>
            </a:r>
            <a:endParaRPr sz="1800" b="1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32" name="Google Shape;532;p31"/>
          <p:cNvSpPr txBox="1"/>
          <p:nvPr/>
        </p:nvSpPr>
        <p:spPr>
          <a:xfrm>
            <a:off x="7508971" y="3444389"/>
            <a:ext cx="407342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X/Mastodon/LinkedIn: @OWASP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Facebook: @OWASPFoundation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YouTube: @OWASPGlobal</a:t>
            </a:r>
            <a:endParaRPr sz="16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33" name="Google Shape;533;p31"/>
          <p:cNvSpPr txBox="1"/>
          <p:nvPr/>
        </p:nvSpPr>
        <p:spPr>
          <a:xfrm>
            <a:off x="7508971" y="4580322"/>
            <a:ext cx="40734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E-MAIL</a:t>
            </a:r>
            <a:endParaRPr sz="1800" b="1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34" name="Google Shape;534;p31"/>
          <p:cNvSpPr txBox="1"/>
          <p:nvPr/>
        </p:nvSpPr>
        <p:spPr>
          <a:xfrm>
            <a:off x="7508971" y="4949654"/>
            <a:ext cx="4073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  <a:hlinkClick r:id="rId3"/>
              </a:rPr>
              <a:t>support@owasp.com</a:t>
            </a:r>
            <a:r>
              <a:rPr lang="en-US" sz="16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endParaRPr sz="16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35" name="Google Shape;535;p31"/>
          <p:cNvSpPr txBox="1"/>
          <p:nvPr/>
        </p:nvSpPr>
        <p:spPr>
          <a:xfrm>
            <a:off x="7508971" y="1569792"/>
            <a:ext cx="40734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ADDRESS</a:t>
            </a:r>
            <a:endParaRPr sz="1800" b="1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536" name="Google Shape;536;p31"/>
          <p:cNvCxnSpPr/>
          <p:nvPr/>
        </p:nvCxnSpPr>
        <p:spPr>
          <a:xfrm>
            <a:off x="7402053" y="4312258"/>
            <a:ext cx="4180347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7" name="Google Shape;537;p31"/>
          <p:cNvCxnSpPr/>
          <p:nvPr/>
        </p:nvCxnSpPr>
        <p:spPr>
          <a:xfrm>
            <a:off x="7402053" y="2676368"/>
            <a:ext cx="4180347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8" name="Google Shape;538;p31"/>
          <p:cNvSpPr txBox="1"/>
          <p:nvPr/>
        </p:nvSpPr>
        <p:spPr>
          <a:xfrm>
            <a:off x="7508971" y="1870374"/>
            <a:ext cx="4073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300 Delaware Ave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Suite 210 #384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Wilmington Delaware USA 19801</a:t>
            </a:r>
            <a:endParaRPr sz="16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39" name="Google Shape;539;p31" descr="Marker"/>
          <p:cNvSpPr/>
          <p:nvPr/>
        </p:nvSpPr>
        <p:spPr>
          <a:xfrm>
            <a:off x="6811066" y="1616498"/>
            <a:ext cx="216542" cy="351740"/>
          </a:xfrm>
          <a:custGeom>
            <a:avLst/>
            <a:gdLst/>
            <a:ahLst/>
            <a:cxnLst/>
            <a:rect l="l" t="t" r="r" b="b"/>
            <a:pathLst>
              <a:path w="128281" h="208373" extrusionOk="0">
                <a:moveTo>
                  <a:pt x="64141" y="91930"/>
                </a:moveTo>
                <a:cubicBezTo>
                  <a:pt x="48819" y="91930"/>
                  <a:pt x="36562" y="79672"/>
                  <a:pt x="36562" y="64351"/>
                </a:cubicBezTo>
                <a:cubicBezTo>
                  <a:pt x="36562" y="49029"/>
                  <a:pt x="48819" y="36772"/>
                  <a:pt x="64141" y="36772"/>
                </a:cubicBezTo>
                <a:cubicBezTo>
                  <a:pt x="79463" y="36772"/>
                  <a:pt x="91720" y="49029"/>
                  <a:pt x="91720" y="64351"/>
                </a:cubicBezTo>
                <a:cubicBezTo>
                  <a:pt x="91720" y="79672"/>
                  <a:pt x="79463" y="91930"/>
                  <a:pt x="64141" y="91930"/>
                </a:cubicBezTo>
                <a:close/>
                <a:moveTo>
                  <a:pt x="64141" y="0"/>
                </a:moveTo>
                <a:cubicBezTo>
                  <a:pt x="42997" y="0"/>
                  <a:pt x="23079" y="10419"/>
                  <a:pt x="11128" y="28192"/>
                </a:cubicBezTo>
                <a:cubicBezTo>
                  <a:pt x="-823" y="45658"/>
                  <a:pt x="-3274" y="68028"/>
                  <a:pt x="4387" y="87946"/>
                </a:cubicBezTo>
                <a:lnTo>
                  <a:pt x="33498" y="152297"/>
                </a:lnTo>
                <a:lnTo>
                  <a:pt x="58625" y="205003"/>
                </a:lnTo>
                <a:cubicBezTo>
                  <a:pt x="59544" y="207148"/>
                  <a:pt x="61689" y="208374"/>
                  <a:pt x="64141" y="208374"/>
                </a:cubicBezTo>
                <a:cubicBezTo>
                  <a:pt x="66592" y="208374"/>
                  <a:pt x="68737" y="207148"/>
                  <a:pt x="69657" y="205003"/>
                </a:cubicBezTo>
                <a:lnTo>
                  <a:pt x="94784" y="152297"/>
                </a:lnTo>
                <a:lnTo>
                  <a:pt x="123895" y="87946"/>
                </a:lnTo>
                <a:cubicBezTo>
                  <a:pt x="131556" y="68028"/>
                  <a:pt x="129105" y="45658"/>
                  <a:pt x="117154" y="28192"/>
                </a:cubicBezTo>
                <a:cubicBezTo>
                  <a:pt x="105203" y="10419"/>
                  <a:pt x="85285" y="0"/>
                  <a:pt x="641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40" name="Google Shape;540;p31"/>
          <p:cNvSpPr txBox="1"/>
          <p:nvPr/>
        </p:nvSpPr>
        <p:spPr>
          <a:xfrm>
            <a:off x="903334" y="3936500"/>
            <a:ext cx="47158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FOR YOUR ATTENTION</a:t>
            </a:r>
            <a:endParaRPr sz="2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42" name="Google Shape;542;p31" descr="Envelope"/>
          <p:cNvSpPr/>
          <p:nvPr/>
        </p:nvSpPr>
        <p:spPr>
          <a:xfrm>
            <a:off x="6712431" y="4658063"/>
            <a:ext cx="413812" cy="289669"/>
          </a:xfrm>
          <a:custGeom>
            <a:avLst/>
            <a:gdLst/>
            <a:ahLst/>
            <a:cxnLst/>
            <a:rect l="l" t="t" r="r" b="b"/>
            <a:pathLst>
              <a:path w="245145" h="171602" extrusionOk="0">
                <a:moveTo>
                  <a:pt x="0" y="0"/>
                </a:moveTo>
                <a:lnTo>
                  <a:pt x="0" y="171602"/>
                </a:lnTo>
                <a:lnTo>
                  <a:pt x="245146" y="171602"/>
                </a:lnTo>
                <a:lnTo>
                  <a:pt x="245146" y="0"/>
                </a:lnTo>
                <a:lnTo>
                  <a:pt x="0" y="0"/>
                </a:lnTo>
                <a:close/>
                <a:moveTo>
                  <a:pt x="126863" y="106945"/>
                </a:moveTo>
                <a:cubicBezTo>
                  <a:pt x="124412" y="109396"/>
                  <a:pt x="120734" y="109396"/>
                  <a:pt x="118283" y="106945"/>
                </a:cubicBezTo>
                <a:lnTo>
                  <a:pt x="27579" y="18386"/>
                </a:lnTo>
                <a:lnTo>
                  <a:pt x="217873" y="18386"/>
                </a:lnTo>
                <a:lnTo>
                  <a:pt x="126863" y="106945"/>
                </a:lnTo>
                <a:close/>
                <a:moveTo>
                  <a:pt x="78140" y="84882"/>
                </a:moveTo>
                <a:lnTo>
                  <a:pt x="18386" y="144942"/>
                </a:lnTo>
                <a:lnTo>
                  <a:pt x="18386" y="26353"/>
                </a:lnTo>
                <a:lnTo>
                  <a:pt x="78140" y="84882"/>
                </a:lnTo>
                <a:close/>
                <a:moveTo>
                  <a:pt x="87027" y="93462"/>
                </a:moveTo>
                <a:lnTo>
                  <a:pt x="110009" y="115831"/>
                </a:lnTo>
                <a:cubicBezTo>
                  <a:pt x="113686" y="119202"/>
                  <a:pt x="118283" y="121041"/>
                  <a:pt x="122879" y="121041"/>
                </a:cubicBezTo>
                <a:cubicBezTo>
                  <a:pt x="127476" y="121041"/>
                  <a:pt x="132072" y="119202"/>
                  <a:pt x="135750" y="115831"/>
                </a:cubicBezTo>
                <a:lnTo>
                  <a:pt x="158732" y="93462"/>
                </a:lnTo>
                <a:lnTo>
                  <a:pt x="218180" y="153216"/>
                </a:lnTo>
                <a:lnTo>
                  <a:pt x="27272" y="153216"/>
                </a:lnTo>
                <a:lnTo>
                  <a:pt x="87027" y="93462"/>
                </a:lnTo>
                <a:close/>
                <a:moveTo>
                  <a:pt x="167006" y="84882"/>
                </a:moveTo>
                <a:lnTo>
                  <a:pt x="226760" y="26660"/>
                </a:lnTo>
                <a:lnTo>
                  <a:pt x="226760" y="144636"/>
                </a:lnTo>
                <a:lnTo>
                  <a:pt x="167006" y="848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5B4FC6D-E3C5-FD01-336A-DE756204D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03" y="1157137"/>
            <a:ext cx="2475534" cy="11098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/>
          <p:nvPr/>
        </p:nvSpPr>
        <p:spPr>
          <a:xfrm>
            <a:off x="801773" y="2765300"/>
            <a:ext cx="2446260" cy="212956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0" dist="63500" dir="2700000" algn="tl" rotWithShape="0">
              <a:srgbClr val="7F7F7F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56" name="Google Shape;256;p22"/>
          <p:cNvSpPr/>
          <p:nvPr/>
        </p:nvSpPr>
        <p:spPr>
          <a:xfrm>
            <a:off x="1149324" y="1889723"/>
            <a:ext cx="1751157" cy="17511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257" name="Google Shape;257;p22"/>
          <p:cNvCxnSpPr/>
          <p:nvPr/>
        </p:nvCxnSpPr>
        <p:spPr>
          <a:xfrm>
            <a:off x="1742584" y="4685370"/>
            <a:ext cx="564636" cy="0"/>
          </a:xfrm>
          <a:prstGeom prst="straightConnector1">
            <a:avLst/>
          </a:prstGeom>
          <a:noFill/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8" name="Google Shape;258;p22"/>
          <p:cNvSpPr txBox="1"/>
          <p:nvPr/>
        </p:nvSpPr>
        <p:spPr>
          <a:xfrm>
            <a:off x="1039347" y="3824460"/>
            <a:ext cx="19711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NAME SURNAME</a:t>
            </a:r>
            <a:endParaRPr/>
          </a:p>
        </p:txBody>
      </p:sp>
      <p:sp>
        <p:nvSpPr>
          <p:cNvPr id="259" name="Google Shape;259;p22"/>
          <p:cNvSpPr txBox="1"/>
          <p:nvPr/>
        </p:nvSpPr>
        <p:spPr>
          <a:xfrm>
            <a:off x="1039346" y="4196460"/>
            <a:ext cx="197111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OWASP Staff</a:t>
            </a:r>
            <a:endParaRPr/>
          </a:p>
        </p:txBody>
      </p:sp>
      <p:sp>
        <p:nvSpPr>
          <p:cNvPr id="260" name="Google Shape;260;p22"/>
          <p:cNvSpPr txBox="1"/>
          <p:nvPr/>
        </p:nvSpPr>
        <p:spPr>
          <a:xfrm>
            <a:off x="804794" y="5462666"/>
            <a:ext cx="2440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sample@owasp.org</a:t>
            </a:r>
            <a:endParaRPr/>
          </a:p>
        </p:txBody>
      </p:sp>
      <p:sp>
        <p:nvSpPr>
          <p:cNvPr id="261" name="Google Shape;261;p22" descr="Envelope"/>
          <p:cNvSpPr/>
          <p:nvPr/>
        </p:nvSpPr>
        <p:spPr>
          <a:xfrm>
            <a:off x="1918035" y="5200043"/>
            <a:ext cx="213732" cy="149612"/>
          </a:xfrm>
          <a:custGeom>
            <a:avLst/>
            <a:gdLst/>
            <a:ahLst/>
            <a:cxnLst/>
            <a:rect l="l" t="t" r="r" b="b"/>
            <a:pathLst>
              <a:path w="762000" h="533400" extrusionOk="0"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  <a:moveTo>
                  <a:pt x="394335" y="332423"/>
                </a:moveTo>
                <a:cubicBezTo>
                  <a:pt x="386715" y="340043"/>
                  <a:pt x="375285" y="340043"/>
                  <a:pt x="367665" y="332423"/>
                </a:cubicBezTo>
                <a:lnTo>
                  <a:pt x="85725" y="57150"/>
                </a:lnTo>
                <a:lnTo>
                  <a:pt x="677228" y="57150"/>
                </a:lnTo>
                <a:lnTo>
                  <a:pt x="394335" y="332423"/>
                </a:lnTo>
                <a:close/>
                <a:moveTo>
                  <a:pt x="242888" y="263843"/>
                </a:moveTo>
                <a:lnTo>
                  <a:pt x="57150" y="450533"/>
                </a:lnTo>
                <a:lnTo>
                  <a:pt x="57150" y="81915"/>
                </a:lnTo>
                <a:lnTo>
                  <a:pt x="242888" y="263843"/>
                </a:lnTo>
                <a:close/>
                <a:moveTo>
                  <a:pt x="270510" y="290513"/>
                </a:moveTo>
                <a:lnTo>
                  <a:pt x="341948" y="360045"/>
                </a:lnTo>
                <a:cubicBezTo>
                  <a:pt x="353378" y="370523"/>
                  <a:pt x="367665" y="376238"/>
                  <a:pt x="381953" y="376238"/>
                </a:cubicBezTo>
                <a:cubicBezTo>
                  <a:pt x="396240" y="376238"/>
                  <a:pt x="410528" y="370523"/>
                  <a:pt x="421958" y="360045"/>
                </a:cubicBezTo>
                <a:lnTo>
                  <a:pt x="493395" y="290513"/>
                </a:lnTo>
                <a:lnTo>
                  <a:pt x="678180" y="476250"/>
                </a:lnTo>
                <a:lnTo>
                  <a:pt x="84773" y="476250"/>
                </a:lnTo>
                <a:lnTo>
                  <a:pt x="270510" y="290513"/>
                </a:lnTo>
                <a:close/>
                <a:moveTo>
                  <a:pt x="519113" y="263843"/>
                </a:moveTo>
                <a:lnTo>
                  <a:pt x="704850" y="82868"/>
                </a:lnTo>
                <a:lnTo>
                  <a:pt x="704850" y="449580"/>
                </a:lnTo>
                <a:lnTo>
                  <a:pt x="519113" y="2638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62" name="Google Shape;262;p22"/>
          <p:cNvSpPr/>
          <p:nvPr/>
        </p:nvSpPr>
        <p:spPr>
          <a:xfrm>
            <a:off x="3515841" y="2765300"/>
            <a:ext cx="2446260" cy="212956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0" dist="63500" dir="2700000" algn="tl" rotWithShape="0">
              <a:srgbClr val="7F7F7F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63" name="Google Shape;263;p22"/>
          <p:cNvSpPr/>
          <p:nvPr/>
        </p:nvSpPr>
        <p:spPr>
          <a:xfrm>
            <a:off x="3863392" y="1889723"/>
            <a:ext cx="1751157" cy="17511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264" name="Google Shape;264;p22"/>
          <p:cNvCxnSpPr/>
          <p:nvPr/>
        </p:nvCxnSpPr>
        <p:spPr>
          <a:xfrm>
            <a:off x="4456652" y="4685370"/>
            <a:ext cx="564636" cy="0"/>
          </a:xfrm>
          <a:prstGeom prst="straightConnector1">
            <a:avLst/>
          </a:prstGeom>
          <a:noFill/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5" name="Google Shape;265;p22"/>
          <p:cNvSpPr txBox="1"/>
          <p:nvPr/>
        </p:nvSpPr>
        <p:spPr>
          <a:xfrm>
            <a:off x="3753415" y="3824460"/>
            <a:ext cx="19711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NAME SURNAME</a:t>
            </a:r>
            <a:endParaRPr/>
          </a:p>
        </p:txBody>
      </p:sp>
      <p:sp>
        <p:nvSpPr>
          <p:cNvPr id="266" name="Google Shape;266;p22"/>
          <p:cNvSpPr txBox="1"/>
          <p:nvPr/>
        </p:nvSpPr>
        <p:spPr>
          <a:xfrm>
            <a:off x="3753414" y="4196460"/>
            <a:ext cx="197111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OWASP Staff</a:t>
            </a:r>
            <a:endParaRPr/>
          </a:p>
        </p:txBody>
      </p:sp>
      <p:sp>
        <p:nvSpPr>
          <p:cNvPr id="267" name="Google Shape;267;p22"/>
          <p:cNvSpPr txBox="1"/>
          <p:nvPr/>
        </p:nvSpPr>
        <p:spPr>
          <a:xfrm>
            <a:off x="3518862" y="5462666"/>
            <a:ext cx="2440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sample@owasp.org</a:t>
            </a:r>
            <a:endParaRPr/>
          </a:p>
        </p:txBody>
      </p:sp>
      <p:sp>
        <p:nvSpPr>
          <p:cNvPr id="268" name="Google Shape;268;p22" descr="Envelope"/>
          <p:cNvSpPr/>
          <p:nvPr/>
        </p:nvSpPr>
        <p:spPr>
          <a:xfrm>
            <a:off x="4632103" y="5200043"/>
            <a:ext cx="213732" cy="149612"/>
          </a:xfrm>
          <a:custGeom>
            <a:avLst/>
            <a:gdLst/>
            <a:ahLst/>
            <a:cxnLst/>
            <a:rect l="l" t="t" r="r" b="b"/>
            <a:pathLst>
              <a:path w="762000" h="533400" extrusionOk="0"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  <a:moveTo>
                  <a:pt x="394335" y="332423"/>
                </a:moveTo>
                <a:cubicBezTo>
                  <a:pt x="386715" y="340043"/>
                  <a:pt x="375285" y="340043"/>
                  <a:pt x="367665" y="332423"/>
                </a:cubicBezTo>
                <a:lnTo>
                  <a:pt x="85725" y="57150"/>
                </a:lnTo>
                <a:lnTo>
                  <a:pt x="677228" y="57150"/>
                </a:lnTo>
                <a:lnTo>
                  <a:pt x="394335" y="332423"/>
                </a:lnTo>
                <a:close/>
                <a:moveTo>
                  <a:pt x="242888" y="263843"/>
                </a:moveTo>
                <a:lnTo>
                  <a:pt x="57150" y="450533"/>
                </a:lnTo>
                <a:lnTo>
                  <a:pt x="57150" y="81915"/>
                </a:lnTo>
                <a:lnTo>
                  <a:pt x="242888" y="263843"/>
                </a:lnTo>
                <a:close/>
                <a:moveTo>
                  <a:pt x="270510" y="290513"/>
                </a:moveTo>
                <a:lnTo>
                  <a:pt x="341948" y="360045"/>
                </a:lnTo>
                <a:cubicBezTo>
                  <a:pt x="353378" y="370523"/>
                  <a:pt x="367665" y="376238"/>
                  <a:pt x="381953" y="376238"/>
                </a:cubicBezTo>
                <a:cubicBezTo>
                  <a:pt x="396240" y="376238"/>
                  <a:pt x="410528" y="370523"/>
                  <a:pt x="421958" y="360045"/>
                </a:cubicBezTo>
                <a:lnTo>
                  <a:pt x="493395" y="290513"/>
                </a:lnTo>
                <a:lnTo>
                  <a:pt x="678180" y="476250"/>
                </a:lnTo>
                <a:lnTo>
                  <a:pt x="84773" y="476250"/>
                </a:lnTo>
                <a:lnTo>
                  <a:pt x="270510" y="290513"/>
                </a:lnTo>
                <a:close/>
                <a:moveTo>
                  <a:pt x="519113" y="263843"/>
                </a:moveTo>
                <a:lnTo>
                  <a:pt x="704850" y="82868"/>
                </a:lnTo>
                <a:lnTo>
                  <a:pt x="704850" y="449580"/>
                </a:lnTo>
                <a:lnTo>
                  <a:pt x="519113" y="2638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6227419" y="2765300"/>
            <a:ext cx="2446260" cy="212956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0" dist="63500" dir="2700000" algn="tl" rotWithShape="0">
              <a:srgbClr val="7F7F7F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0" name="Google Shape;270;p22"/>
          <p:cNvSpPr/>
          <p:nvPr/>
        </p:nvSpPr>
        <p:spPr>
          <a:xfrm>
            <a:off x="6574970" y="1889723"/>
            <a:ext cx="1751157" cy="17511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271" name="Google Shape;271;p22"/>
          <p:cNvCxnSpPr/>
          <p:nvPr/>
        </p:nvCxnSpPr>
        <p:spPr>
          <a:xfrm>
            <a:off x="7168230" y="4685370"/>
            <a:ext cx="564636" cy="0"/>
          </a:xfrm>
          <a:prstGeom prst="straightConnector1">
            <a:avLst/>
          </a:prstGeom>
          <a:noFill/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2" name="Google Shape;272;p22"/>
          <p:cNvSpPr txBox="1"/>
          <p:nvPr/>
        </p:nvSpPr>
        <p:spPr>
          <a:xfrm>
            <a:off x="6464993" y="3824460"/>
            <a:ext cx="19711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NAME SURNAME</a:t>
            </a:r>
            <a:endParaRPr/>
          </a:p>
        </p:txBody>
      </p:sp>
      <p:sp>
        <p:nvSpPr>
          <p:cNvPr id="273" name="Google Shape;273;p22"/>
          <p:cNvSpPr txBox="1"/>
          <p:nvPr/>
        </p:nvSpPr>
        <p:spPr>
          <a:xfrm>
            <a:off x="6464992" y="4196460"/>
            <a:ext cx="197111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OWASP Staff</a:t>
            </a:r>
            <a:endParaRPr/>
          </a:p>
        </p:txBody>
      </p:sp>
      <p:sp>
        <p:nvSpPr>
          <p:cNvPr id="274" name="Google Shape;274;p22"/>
          <p:cNvSpPr txBox="1"/>
          <p:nvPr/>
        </p:nvSpPr>
        <p:spPr>
          <a:xfrm>
            <a:off x="6230440" y="5462666"/>
            <a:ext cx="2440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sample@owasp.org</a:t>
            </a:r>
            <a:endParaRPr/>
          </a:p>
        </p:txBody>
      </p:sp>
      <p:sp>
        <p:nvSpPr>
          <p:cNvPr id="275" name="Google Shape;275;p22" descr="Envelope"/>
          <p:cNvSpPr/>
          <p:nvPr/>
        </p:nvSpPr>
        <p:spPr>
          <a:xfrm>
            <a:off x="7343681" y="5200043"/>
            <a:ext cx="213732" cy="149612"/>
          </a:xfrm>
          <a:custGeom>
            <a:avLst/>
            <a:gdLst/>
            <a:ahLst/>
            <a:cxnLst/>
            <a:rect l="l" t="t" r="r" b="b"/>
            <a:pathLst>
              <a:path w="762000" h="533400" extrusionOk="0"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  <a:moveTo>
                  <a:pt x="394335" y="332423"/>
                </a:moveTo>
                <a:cubicBezTo>
                  <a:pt x="386715" y="340043"/>
                  <a:pt x="375285" y="340043"/>
                  <a:pt x="367665" y="332423"/>
                </a:cubicBezTo>
                <a:lnTo>
                  <a:pt x="85725" y="57150"/>
                </a:lnTo>
                <a:lnTo>
                  <a:pt x="677228" y="57150"/>
                </a:lnTo>
                <a:lnTo>
                  <a:pt x="394335" y="332423"/>
                </a:lnTo>
                <a:close/>
                <a:moveTo>
                  <a:pt x="242888" y="263843"/>
                </a:moveTo>
                <a:lnTo>
                  <a:pt x="57150" y="450533"/>
                </a:lnTo>
                <a:lnTo>
                  <a:pt x="57150" y="81915"/>
                </a:lnTo>
                <a:lnTo>
                  <a:pt x="242888" y="263843"/>
                </a:lnTo>
                <a:close/>
                <a:moveTo>
                  <a:pt x="270510" y="290513"/>
                </a:moveTo>
                <a:lnTo>
                  <a:pt x="341948" y="360045"/>
                </a:lnTo>
                <a:cubicBezTo>
                  <a:pt x="353378" y="370523"/>
                  <a:pt x="367665" y="376238"/>
                  <a:pt x="381953" y="376238"/>
                </a:cubicBezTo>
                <a:cubicBezTo>
                  <a:pt x="396240" y="376238"/>
                  <a:pt x="410528" y="370523"/>
                  <a:pt x="421958" y="360045"/>
                </a:cubicBezTo>
                <a:lnTo>
                  <a:pt x="493395" y="290513"/>
                </a:lnTo>
                <a:lnTo>
                  <a:pt x="678180" y="476250"/>
                </a:lnTo>
                <a:lnTo>
                  <a:pt x="84773" y="476250"/>
                </a:lnTo>
                <a:lnTo>
                  <a:pt x="270510" y="290513"/>
                </a:lnTo>
                <a:close/>
                <a:moveTo>
                  <a:pt x="519113" y="263843"/>
                </a:moveTo>
                <a:lnTo>
                  <a:pt x="704850" y="82868"/>
                </a:lnTo>
                <a:lnTo>
                  <a:pt x="704850" y="449580"/>
                </a:lnTo>
                <a:lnTo>
                  <a:pt x="519113" y="2638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6" name="Google Shape;276;p22"/>
          <p:cNvSpPr/>
          <p:nvPr/>
        </p:nvSpPr>
        <p:spPr>
          <a:xfrm>
            <a:off x="8943969" y="2765300"/>
            <a:ext cx="2446260" cy="212956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0" dist="63500" dir="2700000" algn="tl" rotWithShape="0">
              <a:srgbClr val="7F7F7F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7" name="Google Shape;277;p22"/>
          <p:cNvSpPr/>
          <p:nvPr/>
        </p:nvSpPr>
        <p:spPr>
          <a:xfrm>
            <a:off x="9291520" y="1889723"/>
            <a:ext cx="1751157" cy="17511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278" name="Google Shape;278;p22"/>
          <p:cNvCxnSpPr/>
          <p:nvPr/>
        </p:nvCxnSpPr>
        <p:spPr>
          <a:xfrm>
            <a:off x="9884780" y="4685370"/>
            <a:ext cx="564636" cy="0"/>
          </a:xfrm>
          <a:prstGeom prst="straightConnector1">
            <a:avLst/>
          </a:prstGeom>
          <a:noFill/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22"/>
          <p:cNvSpPr txBox="1"/>
          <p:nvPr/>
        </p:nvSpPr>
        <p:spPr>
          <a:xfrm>
            <a:off x="9181543" y="3824460"/>
            <a:ext cx="19711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NAME SURNAME</a:t>
            </a:r>
            <a:endParaRPr/>
          </a:p>
        </p:txBody>
      </p:sp>
      <p:sp>
        <p:nvSpPr>
          <p:cNvPr id="280" name="Google Shape;280;p22"/>
          <p:cNvSpPr txBox="1"/>
          <p:nvPr/>
        </p:nvSpPr>
        <p:spPr>
          <a:xfrm>
            <a:off x="9181542" y="4196460"/>
            <a:ext cx="197111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OWASP Staff</a:t>
            </a:r>
            <a:endParaRPr/>
          </a:p>
        </p:txBody>
      </p:sp>
      <p:sp>
        <p:nvSpPr>
          <p:cNvPr id="281" name="Google Shape;281;p22"/>
          <p:cNvSpPr txBox="1"/>
          <p:nvPr/>
        </p:nvSpPr>
        <p:spPr>
          <a:xfrm>
            <a:off x="8946990" y="5462666"/>
            <a:ext cx="2440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sample@owasp.org</a:t>
            </a:r>
            <a:endParaRPr/>
          </a:p>
        </p:txBody>
      </p:sp>
      <p:sp>
        <p:nvSpPr>
          <p:cNvPr id="282" name="Google Shape;282;p22" descr="Envelope"/>
          <p:cNvSpPr/>
          <p:nvPr/>
        </p:nvSpPr>
        <p:spPr>
          <a:xfrm>
            <a:off x="10060231" y="5200043"/>
            <a:ext cx="213732" cy="149612"/>
          </a:xfrm>
          <a:custGeom>
            <a:avLst/>
            <a:gdLst/>
            <a:ahLst/>
            <a:cxnLst/>
            <a:rect l="l" t="t" r="r" b="b"/>
            <a:pathLst>
              <a:path w="762000" h="533400" extrusionOk="0"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  <a:moveTo>
                  <a:pt x="394335" y="332423"/>
                </a:moveTo>
                <a:cubicBezTo>
                  <a:pt x="386715" y="340043"/>
                  <a:pt x="375285" y="340043"/>
                  <a:pt x="367665" y="332423"/>
                </a:cubicBezTo>
                <a:lnTo>
                  <a:pt x="85725" y="57150"/>
                </a:lnTo>
                <a:lnTo>
                  <a:pt x="677228" y="57150"/>
                </a:lnTo>
                <a:lnTo>
                  <a:pt x="394335" y="332423"/>
                </a:lnTo>
                <a:close/>
                <a:moveTo>
                  <a:pt x="242888" y="263843"/>
                </a:moveTo>
                <a:lnTo>
                  <a:pt x="57150" y="450533"/>
                </a:lnTo>
                <a:lnTo>
                  <a:pt x="57150" y="81915"/>
                </a:lnTo>
                <a:lnTo>
                  <a:pt x="242888" y="263843"/>
                </a:lnTo>
                <a:close/>
                <a:moveTo>
                  <a:pt x="270510" y="290513"/>
                </a:moveTo>
                <a:lnTo>
                  <a:pt x="341948" y="360045"/>
                </a:lnTo>
                <a:cubicBezTo>
                  <a:pt x="353378" y="370523"/>
                  <a:pt x="367665" y="376238"/>
                  <a:pt x="381953" y="376238"/>
                </a:cubicBezTo>
                <a:cubicBezTo>
                  <a:pt x="396240" y="376238"/>
                  <a:pt x="410528" y="370523"/>
                  <a:pt x="421958" y="360045"/>
                </a:cubicBezTo>
                <a:lnTo>
                  <a:pt x="493395" y="290513"/>
                </a:lnTo>
                <a:lnTo>
                  <a:pt x="678180" y="476250"/>
                </a:lnTo>
                <a:lnTo>
                  <a:pt x="84773" y="476250"/>
                </a:lnTo>
                <a:lnTo>
                  <a:pt x="270510" y="290513"/>
                </a:lnTo>
                <a:close/>
                <a:moveTo>
                  <a:pt x="519113" y="263843"/>
                </a:moveTo>
                <a:lnTo>
                  <a:pt x="704850" y="82868"/>
                </a:lnTo>
                <a:lnTo>
                  <a:pt x="704850" y="449580"/>
                </a:lnTo>
                <a:lnTo>
                  <a:pt x="519113" y="2638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83" name="Google Shape;283;p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58" b="1858"/>
          <a:stretch/>
        </p:blipFill>
        <p:spPr>
          <a:xfrm>
            <a:off x="1234325" y="1971348"/>
            <a:ext cx="1583696" cy="158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2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2060" b="2060"/>
          <a:stretch/>
        </p:blipFill>
        <p:spPr>
          <a:xfrm>
            <a:off x="3947121" y="1971348"/>
            <a:ext cx="1583696" cy="158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t="2060" b="2060"/>
          <a:stretch/>
        </p:blipFill>
        <p:spPr>
          <a:xfrm>
            <a:off x="6658699" y="1971348"/>
            <a:ext cx="1583696" cy="158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 t="2012" b="2012"/>
          <a:stretch/>
        </p:blipFill>
        <p:spPr>
          <a:xfrm>
            <a:off x="9378697" y="1971348"/>
            <a:ext cx="1583696" cy="158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2"/>
          <p:cNvSpPr txBox="1"/>
          <p:nvPr/>
        </p:nvSpPr>
        <p:spPr>
          <a:xfrm>
            <a:off x="2148839" y="724540"/>
            <a:ext cx="78943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MEET OUR TEAM</a:t>
            </a:r>
            <a:endParaRPr sz="36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8" name="Google Shape;288;p22"/>
          <p:cNvSpPr txBox="1"/>
          <p:nvPr/>
        </p:nvSpPr>
        <p:spPr>
          <a:xfrm>
            <a:off x="2148840" y="352145"/>
            <a:ext cx="78943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Insert Text Here</a:t>
            </a:r>
            <a:endParaRPr sz="180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89" name="Google Shape;289;p22"/>
          <p:cNvSpPr/>
          <p:nvPr/>
        </p:nvSpPr>
        <p:spPr>
          <a:xfrm>
            <a:off x="5959078" y="1372478"/>
            <a:ext cx="273844" cy="52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90" name="Google Shape;290;p22">
            <a:hlinkClick r:id="rId7"/>
          </p:cNvPr>
          <p:cNvSpPr txBox="1"/>
          <p:nvPr/>
        </p:nvSpPr>
        <p:spPr>
          <a:xfrm>
            <a:off x="6096000" y="6363128"/>
            <a:ext cx="538772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None/>
            </a:pPr>
            <a:r>
              <a:rPr lang="en-US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© Author. This work is licensed under Creative Commons Attribution 4.0 International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1" name="Google Shape;291;p22"/>
          <p:cNvSpPr/>
          <p:nvPr/>
        </p:nvSpPr>
        <p:spPr>
          <a:xfrm>
            <a:off x="11549063" y="6363128"/>
            <a:ext cx="3279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18</a:t>
            </a:fld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2" name="Google Shape;292;p22"/>
          <p:cNvSpPr txBox="1"/>
          <p:nvPr/>
        </p:nvSpPr>
        <p:spPr>
          <a:xfrm>
            <a:off x="11466781" y="6363128"/>
            <a:ext cx="1645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Poppins Light"/>
              <a:buNone/>
            </a:pPr>
            <a:r>
              <a:rPr lang="en-US" sz="9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|</a:t>
            </a:r>
            <a:endParaRPr sz="900">
              <a:solidFill>
                <a:schemeClr val="accent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293" name="Google Shape;29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263" y="260614"/>
            <a:ext cx="1111400" cy="350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6118" b="16118"/>
          <a:stretch/>
        </p:blipFill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1"/>
          <p:cNvSpPr/>
          <p:nvPr/>
        </p:nvSpPr>
        <p:spPr>
          <a:xfrm>
            <a:off x="0" y="0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 extrusionOk="0">
                <a:moveTo>
                  <a:pt x="0" y="0"/>
                </a:moveTo>
                <a:lnTo>
                  <a:pt x="12192000" y="0"/>
                </a:lnTo>
                <a:lnTo>
                  <a:pt x="12192000" y="2571747"/>
                </a:lnTo>
                <a:cubicBezTo>
                  <a:pt x="12192000" y="3045195"/>
                  <a:pt x="11808195" y="3429000"/>
                  <a:pt x="11334747" y="3429000"/>
                </a:cubicBezTo>
                <a:lnTo>
                  <a:pt x="857253" y="3429000"/>
                </a:lnTo>
                <a:cubicBezTo>
                  <a:pt x="383805" y="3429000"/>
                  <a:pt x="0" y="3045195"/>
                  <a:pt x="0" y="2571747"/>
                </a:cubicBezTo>
                <a:close/>
              </a:path>
            </a:pathLst>
          </a:custGeom>
          <a:solidFill>
            <a:schemeClr val="accen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32" name="Google Shape;232;p21"/>
          <p:cNvSpPr txBox="1"/>
          <p:nvPr/>
        </p:nvSpPr>
        <p:spPr>
          <a:xfrm>
            <a:off x="4740466" y="2034249"/>
            <a:ext cx="657010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ANDREW VAN DER STOCK</a:t>
            </a:r>
            <a:endParaRPr sz="40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4740467" y="1630882"/>
            <a:ext cx="65701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Executive Director</a:t>
            </a:r>
            <a:endParaRPr sz="200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4859646" y="2741193"/>
            <a:ext cx="273844" cy="52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35" name="Google Shape;235;p21"/>
          <p:cNvSpPr txBox="1"/>
          <p:nvPr/>
        </p:nvSpPr>
        <p:spPr>
          <a:xfrm>
            <a:off x="4740467" y="3780254"/>
            <a:ext cx="399200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Andrew van der Stock is our Executive Director, and co-leader of the OWASP Top 10 project. He has been a part of OWASP since 2001 and joined OWASP full time in June 2020.</a:t>
            </a:r>
            <a:endParaRPr dirty="0"/>
          </a:p>
        </p:txBody>
      </p:sp>
      <p:sp>
        <p:nvSpPr>
          <p:cNvPr id="236" name="Google Shape;236;p21"/>
          <p:cNvSpPr/>
          <p:nvPr/>
        </p:nvSpPr>
        <p:spPr>
          <a:xfrm>
            <a:off x="9097968" y="3777794"/>
            <a:ext cx="389818" cy="389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37" name="Google Shape;237;p21"/>
          <p:cNvSpPr txBox="1"/>
          <p:nvPr/>
        </p:nvSpPr>
        <p:spPr>
          <a:xfrm>
            <a:off x="9575893" y="3773948"/>
            <a:ext cx="17438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PHONE</a:t>
            </a:r>
            <a:endParaRPr/>
          </a:p>
        </p:txBody>
      </p:sp>
      <p:sp>
        <p:nvSpPr>
          <p:cNvPr id="238" name="Google Shape;238;p21"/>
          <p:cNvSpPr txBox="1"/>
          <p:nvPr/>
        </p:nvSpPr>
        <p:spPr>
          <a:xfrm>
            <a:off x="9575893" y="4081725"/>
            <a:ext cx="174386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 Light"/>
                <a:cs typeface="Poppins Light"/>
                <a:sym typeface="Poppins Light"/>
              </a:rPr>
              <a:t>+1 510 697 9315</a:t>
            </a:r>
            <a:endParaRPr dirty="0"/>
          </a:p>
        </p:txBody>
      </p:sp>
      <p:cxnSp>
        <p:nvCxnSpPr>
          <p:cNvPr id="239" name="Google Shape;239;p21"/>
          <p:cNvCxnSpPr/>
          <p:nvPr/>
        </p:nvCxnSpPr>
        <p:spPr>
          <a:xfrm rot="10800000">
            <a:off x="9487786" y="4561341"/>
            <a:ext cx="1831975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0" name="Google Shape;240;p21"/>
          <p:cNvSpPr/>
          <p:nvPr/>
        </p:nvSpPr>
        <p:spPr>
          <a:xfrm>
            <a:off x="9097968" y="4750365"/>
            <a:ext cx="389818" cy="389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41" name="Google Shape;241;p21"/>
          <p:cNvSpPr txBox="1"/>
          <p:nvPr/>
        </p:nvSpPr>
        <p:spPr>
          <a:xfrm>
            <a:off x="9575893" y="4746519"/>
            <a:ext cx="17438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E-MAIL</a:t>
            </a:r>
            <a:endParaRPr/>
          </a:p>
        </p:txBody>
      </p:sp>
      <p:sp>
        <p:nvSpPr>
          <p:cNvPr id="242" name="Google Shape;242;p21"/>
          <p:cNvSpPr txBox="1"/>
          <p:nvPr/>
        </p:nvSpPr>
        <p:spPr>
          <a:xfrm>
            <a:off x="9465893" y="5054296"/>
            <a:ext cx="294382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  <a:hlinkClick r:id="rId4"/>
              </a:rPr>
              <a:t>vanderaj@owasp.org</a:t>
            </a:r>
            <a:r>
              <a:rPr lang="en-US" sz="12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 Light"/>
                <a:cs typeface="Poppins Light"/>
                <a:sym typeface="Poppins Light"/>
                <a:hlinkClick r:id="rId5"/>
              </a:rPr>
              <a:t>Andrew.vanderstock@owasp.com</a:t>
            </a:r>
            <a:r>
              <a:rPr lang="en-US" sz="1200" dirty="0">
                <a:solidFill>
                  <a:schemeClr val="dk1"/>
                </a:solidFill>
                <a:latin typeface="Poppins Light"/>
                <a:cs typeface="Poppins Light"/>
                <a:sym typeface="Poppins Light"/>
              </a:rPr>
              <a:t> </a:t>
            </a:r>
            <a:endParaRPr dirty="0"/>
          </a:p>
        </p:txBody>
      </p:sp>
      <p:sp>
        <p:nvSpPr>
          <p:cNvPr id="243" name="Google Shape;243;p21"/>
          <p:cNvSpPr/>
          <p:nvPr/>
        </p:nvSpPr>
        <p:spPr>
          <a:xfrm>
            <a:off x="9208425" y="3886883"/>
            <a:ext cx="168904" cy="169302"/>
          </a:xfrm>
          <a:custGeom>
            <a:avLst/>
            <a:gdLst/>
            <a:ahLst/>
            <a:cxnLst/>
            <a:rect l="l" t="t" r="r" b="b"/>
            <a:pathLst>
              <a:path w="244683" h="245261" extrusionOk="0">
                <a:moveTo>
                  <a:pt x="189219" y="145555"/>
                </a:moveTo>
                <a:cubicBezTo>
                  <a:pt x="192896" y="145555"/>
                  <a:pt x="196267" y="147087"/>
                  <a:pt x="198718" y="149539"/>
                </a:cubicBezTo>
                <a:lnTo>
                  <a:pt x="241006" y="191826"/>
                </a:lnTo>
                <a:cubicBezTo>
                  <a:pt x="243457" y="194278"/>
                  <a:pt x="244683" y="197648"/>
                  <a:pt x="244683" y="201326"/>
                </a:cubicBezTo>
                <a:cubicBezTo>
                  <a:pt x="244683" y="205003"/>
                  <a:pt x="243151" y="208374"/>
                  <a:pt x="240700" y="210825"/>
                </a:cubicBezTo>
                <a:lnTo>
                  <a:pt x="236103" y="215422"/>
                </a:lnTo>
                <a:lnTo>
                  <a:pt x="175123" y="154442"/>
                </a:lnTo>
                <a:lnTo>
                  <a:pt x="179719" y="149539"/>
                </a:lnTo>
                <a:cubicBezTo>
                  <a:pt x="182171" y="147087"/>
                  <a:pt x="185542" y="145555"/>
                  <a:pt x="189219" y="145555"/>
                </a:cubicBezTo>
                <a:close/>
                <a:moveTo>
                  <a:pt x="20375" y="18080"/>
                </a:moveTo>
                <a:lnTo>
                  <a:pt x="81355" y="79060"/>
                </a:lnTo>
                <a:lnTo>
                  <a:pt x="71856" y="88253"/>
                </a:lnTo>
                <a:cubicBezTo>
                  <a:pt x="70630" y="89479"/>
                  <a:pt x="70017" y="91317"/>
                  <a:pt x="70017" y="92849"/>
                </a:cubicBezTo>
                <a:cubicBezTo>
                  <a:pt x="70017" y="94382"/>
                  <a:pt x="70630" y="96220"/>
                  <a:pt x="71856" y="97446"/>
                </a:cubicBezTo>
                <a:lnTo>
                  <a:pt x="147851" y="173135"/>
                </a:lnTo>
                <a:cubicBezTo>
                  <a:pt x="149077" y="174360"/>
                  <a:pt x="150915" y="174973"/>
                  <a:pt x="152448" y="174973"/>
                </a:cubicBezTo>
                <a:cubicBezTo>
                  <a:pt x="153980" y="174973"/>
                  <a:pt x="155818" y="174360"/>
                  <a:pt x="157044" y="173135"/>
                </a:cubicBezTo>
                <a:lnTo>
                  <a:pt x="166237" y="163635"/>
                </a:lnTo>
                <a:lnTo>
                  <a:pt x="226911" y="224615"/>
                </a:lnTo>
                <a:lnTo>
                  <a:pt x="218637" y="232889"/>
                </a:lnTo>
                <a:cubicBezTo>
                  <a:pt x="210670" y="241469"/>
                  <a:pt x="199025" y="246066"/>
                  <a:pt x="187381" y="245146"/>
                </a:cubicBezTo>
                <a:cubicBezTo>
                  <a:pt x="169914" y="243921"/>
                  <a:pt x="153673" y="238405"/>
                  <a:pt x="138352" y="230744"/>
                </a:cubicBezTo>
                <a:cubicBezTo>
                  <a:pt x="131610" y="227067"/>
                  <a:pt x="125175" y="223083"/>
                  <a:pt x="119046" y="218487"/>
                </a:cubicBezTo>
                <a:cubicBezTo>
                  <a:pt x="82275" y="192440"/>
                  <a:pt x="50712" y="159652"/>
                  <a:pt x="25585" y="121961"/>
                </a:cubicBezTo>
                <a:cubicBezTo>
                  <a:pt x="18537" y="111848"/>
                  <a:pt x="12102" y="101123"/>
                  <a:pt x="7199" y="89785"/>
                </a:cubicBezTo>
                <a:cubicBezTo>
                  <a:pt x="2602" y="76915"/>
                  <a:pt x="-769" y="63738"/>
                  <a:pt x="151" y="49949"/>
                </a:cubicBezTo>
                <a:cubicBezTo>
                  <a:pt x="457" y="41675"/>
                  <a:pt x="4134" y="34014"/>
                  <a:pt x="10263" y="28192"/>
                </a:cubicBezTo>
                <a:cubicBezTo>
                  <a:pt x="12714" y="25741"/>
                  <a:pt x="16392" y="22064"/>
                  <a:pt x="20375" y="18080"/>
                </a:cubicBezTo>
                <a:close/>
                <a:moveTo>
                  <a:pt x="43970" y="0"/>
                </a:moveTo>
                <a:cubicBezTo>
                  <a:pt x="47341" y="0"/>
                  <a:pt x="50711" y="1532"/>
                  <a:pt x="53163" y="3984"/>
                </a:cubicBezTo>
                <a:lnTo>
                  <a:pt x="95451" y="45965"/>
                </a:lnTo>
                <a:cubicBezTo>
                  <a:pt x="97902" y="48416"/>
                  <a:pt x="99434" y="51787"/>
                  <a:pt x="99434" y="55464"/>
                </a:cubicBezTo>
                <a:cubicBezTo>
                  <a:pt x="99434" y="59141"/>
                  <a:pt x="97902" y="62512"/>
                  <a:pt x="95451" y="64964"/>
                </a:cubicBezTo>
                <a:lnTo>
                  <a:pt x="90854" y="69560"/>
                </a:lnTo>
                <a:lnTo>
                  <a:pt x="29874" y="8580"/>
                </a:lnTo>
                <a:lnTo>
                  <a:pt x="34470" y="3984"/>
                </a:lnTo>
                <a:cubicBezTo>
                  <a:pt x="36922" y="1532"/>
                  <a:pt x="40599" y="0"/>
                  <a:pt x="4397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44" name="Google Shape;244;p21" descr="Envelope"/>
          <p:cNvSpPr/>
          <p:nvPr/>
        </p:nvSpPr>
        <p:spPr>
          <a:xfrm>
            <a:off x="9208107" y="4886046"/>
            <a:ext cx="169222" cy="118456"/>
          </a:xfrm>
          <a:custGeom>
            <a:avLst/>
            <a:gdLst/>
            <a:ahLst/>
            <a:cxnLst/>
            <a:rect l="l" t="t" r="r" b="b"/>
            <a:pathLst>
              <a:path w="245145" h="171602" extrusionOk="0">
                <a:moveTo>
                  <a:pt x="0" y="0"/>
                </a:moveTo>
                <a:lnTo>
                  <a:pt x="0" y="171602"/>
                </a:lnTo>
                <a:lnTo>
                  <a:pt x="245146" y="171602"/>
                </a:lnTo>
                <a:lnTo>
                  <a:pt x="245146" y="0"/>
                </a:lnTo>
                <a:lnTo>
                  <a:pt x="0" y="0"/>
                </a:lnTo>
                <a:close/>
                <a:moveTo>
                  <a:pt x="126863" y="106945"/>
                </a:moveTo>
                <a:cubicBezTo>
                  <a:pt x="124412" y="109396"/>
                  <a:pt x="120734" y="109396"/>
                  <a:pt x="118283" y="106945"/>
                </a:cubicBezTo>
                <a:lnTo>
                  <a:pt x="27579" y="18386"/>
                </a:lnTo>
                <a:lnTo>
                  <a:pt x="217873" y="18386"/>
                </a:lnTo>
                <a:lnTo>
                  <a:pt x="126863" y="106945"/>
                </a:lnTo>
                <a:close/>
                <a:moveTo>
                  <a:pt x="78140" y="84882"/>
                </a:moveTo>
                <a:lnTo>
                  <a:pt x="18386" y="144942"/>
                </a:lnTo>
                <a:lnTo>
                  <a:pt x="18386" y="26353"/>
                </a:lnTo>
                <a:lnTo>
                  <a:pt x="78140" y="84882"/>
                </a:lnTo>
                <a:close/>
                <a:moveTo>
                  <a:pt x="87027" y="93462"/>
                </a:moveTo>
                <a:lnTo>
                  <a:pt x="110009" y="115831"/>
                </a:lnTo>
                <a:cubicBezTo>
                  <a:pt x="113686" y="119202"/>
                  <a:pt x="118283" y="121041"/>
                  <a:pt x="122879" y="121041"/>
                </a:cubicBezTo>
                <a:cubicBezTo>
                  <a:pt x="127476" y="121041"/>
                  <a:pt x="132072" y="119202"/>
                  <a:pt x="135750" y="115831"/>
                </a:cubicBezTo>
                <a:lnTo>
                  <a:pt x="158732" y="93462"/>
                </a:lnTo>
                <a:lnTo>
                  <a:pt x="218180" y="153216"/>
                </a:lnTo>
                <a:lnTo>
                  <a:pt x="27272" y="153216"/>
                </a:lnTo>
                <a:lnTo>
                  <a:pt x="87027" y="93462"/>
                </a:lnTo>
                <a:close/>
                <a:moveTo>
                  <a:pt x="167006" y="84882"/>
                </a:moveTo>
                <a:lnTo>
                  <a:pt x="226760" y="26660"/>
                </a:lnTo>
                <a:lnTo>
                  <a:pt x="226760" y="144636"/>
                </a:lnTo>
                <a:lnTo>
                  <a:pt x="167006" y="8488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45" name="Google Shape;245;p21"/>
          <p:cNvSpPr/>
          <p:nvPr/>
        </p:nvSpPr>
        <p:spPr>
          <a:xfrm>
            <a:off x="881428" y="1485900"/>
            <a:ext cx="3252422" cy="38829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0" dist="63500" dir="2700000" algn="tl" rotWithShape="0">
              <a:srgbClr val="7F7F7F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46" name="Google Shape;246;p2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6">
            <a:alphaModFix/>
          </a:blip>
          <a:srcRect t="9614" b="9614"/>
          <a:stretch/>
        </p:blipFill>
        <p:spPr>
          <a:xfrm>
            <a:off x="973503" y="1569244"/>
            <a:ext cx="3068272" cy="371951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1"/>
          <p:cNvSpPr/>
          <p:nvPr/>
        </p:nvSpPr>
        <p:spPr>
          <a:xfrm>
            <a:off x="11549063" y="6363128"/>
            <a:ext cx="3279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</a:t>
            </a:fld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9" name="Google Shape;249;p21"/>
          <p:cNvSpPr txBox="1"/>
          <p:nvPr/>
        </p:nvSpPr>
        <p:spPr>
          <a:xfrm>
            <a:off x="11466781" y="6363128"/>
            <a:ext cx="1645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Poppins Light"/>
              <a:buNone/>
            </a:pPr>
            <a:r>
              <a:rPr lang="en-US" sz="9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|</a:t>
            </a:r>
            <a:endParaRPr sz="900">
              <a:solidFill>
                <a:schemeClr val="accent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" name="Google Shape;102;p14">
            <a:hlinkClick r:id="rId7"/>
            <a:extLst>
              <a:ext uri="{FF2B5EF4-FFF2-40B4-BE49-F238E27FC236}">
                <a16:creationId xmlns:a16="http://schemas.microsoft.com/office/drawing/2014/main" id="{6349E03C-DD11-CF9F-520B-376D0E4A69F7}"/>
              </a:ext>
            </a:extLst>
          </p:cNvPr>
          <p:cNvSpPr txBox="1"/>
          <p:nvPr/>
        </p:nvSpPr>
        <p:spPr>
          <a:xfrm>
            <a:off x="5128890" y="6363128"/>
            <a:ext cx="635483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None/>
            </a:pPr>
            <a:r>
              <a:rPr lang="en-US" sz="9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© 2024 OWASP Foundation, Inc. This work is licensed under Creative Commons Attribution 4.0 International</a:t>
            </a:r>
            <a:endParaRPr sz="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9C25ACD-F9D7-F662-FC44-0E17846318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2658" y="264040"/>
            <a:ext cx="914400" cy="4099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864" b="786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48000">
                <a:srgbClr val="F2F2F2">
                  <a:alpha val="89803"/>
                </a:srgbClr>
              </a:gs>
              <a:gs pos="100000">
                <a:srgbClr val="F2F2F2">
                  <a:alpha val="8000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722671" y="1594267"/>
            <a:ext cx="107466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VISION</a:t>
            </a:r>
            <a:endParaRPr sz="40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22672" y="1224935"/>
            <a:ext cx="107466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GETTING TO KNOW OWASP</a:t>
            </a:r>
            <a:endParaRPr sz="1800" dirty="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841849" y="2300951"/>
            <a:ext cx="273844" cy="52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722671" y="2671485"/>
            <a:ext cx="10746658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Barlow" panose="00000500000000000000" pitchFamily="2" charset="0"/>
                <a:ea typeface="Poppins Light"/>
                <a:cs typeface="Poppins Light"/>
                <a:sym typeface="Poppins Light"/>
              </a:rPr>
              <a:t>NO MORE INSECURE SOFTWARE</a:t>
            </a:r>
            <a:endParaRPr sz="5400" dirty="0">
              <a:latin typeface="Barlow" panose="00000500000000000000" pitchFamily="2" charset="0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1549063" y="6363128"/>
            <a:ext cx="3279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3</a:t>
            </a:fld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1466781" y="6363128"/>
            <a:ext cx="1645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Poppins Light"/>
              <a:buNone/>
            </a:pPr>
            <a:r>
              <a:rPr lang="en-US" sz="9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|</a:t>
            </a:r>
            <a:endParaRPr sz="900">
              <a:solidFill>
                <a:schemeClr val="accent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" name="Google Shape;102;p14">
            <a:hlinkClick r:id="rId4"/>
            <a:extLst>
              <a:ext uri="{FF2B5EF4-FFF2-40B4-BE49-F238E27FC236}">
                <a16:creationId xmlns:a16="http://schemas.microsoft.com/office/drawing/2014/main" id="{AFD9FF06-6B34-C476-6CB6-4B0BE5F2A411}"/>
              </a:ext>
            </a:extLst>
          </p:cNvPr>
          <p:cNvSpPr txBox="1"/>
          <p:nvPr/>
        </p:nvSpPr>
        <p:spPr>
          <a:xfrm>
            <a:off x="5128890" y="6363128"/>
            <a:ext cx="635483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None/>
            </a:pPr>
            <a:r>
              <a:rPr lang="en-US" sz="9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© 2024 OWASP Foundation, Inc. This work is licensed under Creative Commons Attribution 4.0 International</a:t>
            </a:r>
            <a:endParaRPr sz="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05D9A5AA-AB34-D91F-779B-6B39B1DD6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1863" y="147717"/>
            <a:ext cx="914400" cy="409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864" b="786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48000">
                <a:srgbClr val="F2F2F2">
                  <a:alpha val="89803"/>
                </a:srgbClr>
              </a:gs>
              <a:gs pos="100000">
                <a:srgbClr val="F2F2F2">
                  <a:alpha val="8000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722671" y="1594267"/>
            <a:ext cx="107466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MISSION</a:t>
            </a:r>
            <a:endParaRPr sz="40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22672" y="1224935"/>
            <a:ext cx="107466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GETTING TO KNOW OWASP</a:t>
            </a:r>
            <a:endParaRPr sz="1800" dirty="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841849" y="2300951"/>
            <a:ext cx="273844" cy="52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722671" y="2671485"/>
            <a:ext cx="1074665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Barlow" panose="00000500000000000000" pitchFamily="2" charset="0"/>
                <a:ea typeface="Poppins Light"/>
                <a:cs typeface="Poppins Light"/>
                <a:sym typeface="Poppins Light"/>
              </a:rPr>
              <a:t>To be the global open community that powers secure software through education, tools, and collaboration.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Barlow" panose="00000500000000000000" pitchFamily="2" charset="0"/>
              <a:ea typeface="Poppins Light"/>
              <a:cs typeface="Poppins Light"/>
              <a:sym typeface="Poppins Light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Barlow" panose="00000500000000000000" pitchFamily="2" charset="0"/>
                <a:ea typeface="Poppins Light"/>
                <a:cs typeface="Poppins Light"/>
                <a:sym typeface="Poppins Light"/>
              </a:rPr>
              <a:t>As the world’s largest non-profit organization concerned with software security, OWASP: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Barlow" panose="00000500000000000000" pitchFamily="2" charset="0"/>
              <a:ea typeface="Poppins Light"/>
              <a:cs typeface="Poppins Light"/>
              <a:sym typeface="Poppins Light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Barlow" panose="00000500000000000000" pitchFamily="2" charset="0"/>
                <a:ea typeface="Poppins Light"/>
                <a:cs typeface="Poppins Light"/>
                <a:sym typeface="Poppins Light"/>
              </a:rPr>
              <a:t>Supports the building of impactful projects;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Barlow" panose="00000500000000000000" pitchFamily="2" charset="0"/>
                <a:ea typeface="Poppins Light"/>
                <a:cs typeface="Poppins Light"/>
                <a:sym typeface="Poppins Light"/>
              </a:rPr>
              <a:t>Develops &amp; nurtures communities through events and chapter meetings worldwide; and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Barlow" panose="00000500000000000000" pitchFamily="2" charset="0"/>
                <a:ea typeface="Poppins Light"/>
                <a:cs typeface="Poppins Light"/>
                <a:sym typeface="Poppins Light"/>
              </a:rPr>
              <a:t>Provides educational publications &amp; resources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Barlow" panose="00000500000000000000" pitchFamily="2" charset="0"/>
              <a:ea typeface="Poppins Light"/>
              <a:cs typeface="Poppins Light"/>
              <a:sym typeface="Poppins Light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Barlow" panose="00000500000000000000" pitchFamily="2" charset="0"/>
                <a:ea typeface="Poppins Light"/>
                <a:cs typeface="Poppins Light"/>
                <a:sym typeface="Poppins Light"/>
              </a:rPr>
              <a:t>to enable developers to write better software and security professionals to make the world’s software more secure.</a:t>
            </a:r>
            <a:endParaRPr sz="1600" dirty="0">
              <a:latin typeface="Barlow" panose="00000500000000000000" pitchFamily="2" charset="0"/>
            </a:endParaRPr>
          </a:p>
        </p:txBody>
      </p:sp>
      <p:sp>
        <p:nvSpPr>
          <p:cNvPr id="102" name="Google Shape;102;p14">
            <a:hlinkClick r:id="rId4"/>
          </p:cNvPr>
          <p:cNvSpPr txBox="1"/>
          <p:nvPr/>
        </p:nvSpPr>
        <p:spPr>
          <a:xfrm>
            <a:off x="5128890" y="6363128"/>
            <a:ext cx="635483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None/>
            </a:pPr>
            <a:r>
              <a:rPr lang="en-US" sz="9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© 2024 OWASP Foundation, Inc. This work is licensed under Creative Commons Attribution 4.0 International</a:t>
            </a:r>
            <a:endParaRPr sz="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1549063" y="6363128"/>
            <a:ext cx="3279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4</a:t>
            </a:fld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1466781" y="6363128"/>
            <a:ext cx="1645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Poppins Light"/>
              <a:buNone/>
            </a:pPr>
            <a:r>
              <a:rPr lang="en-US" sz="9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|</a:t>
            </a:r>
            <a:endParaRPr sz="900">
              <a:solidFill>
                <a:schemeClr val="accent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EB90969E-19DF-F945-AB63-1AFF121A6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1863" y="147717"/>
            <a:ext cx="914400" cy="4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9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rgbClr val="0035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11" name="Google Shape;111;p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962" r="18888"/>
          <a:stretch/>
        </p:blipFill>
        <p:spPr>
          <a:xfrm>
            <a:off x="5181600" y="2"/>
            <a:ext cx="70104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710722" y="729293"/>
            <a:ext cx="380730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OWASP COMMUNITY</a:t>
            </a:r>
            <a:endParaRPr sz="36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710723" y="359598"/>
            <a:ext cx="3807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GETTING TO KNOW OWASP</a:t>
            </a:r>
            <a:endParaRPr sz="1800" dirty="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829899" y="1375624"/>
            <a:ext cx="273844" cy="52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710722" y="2343096"/>
            <a:ext cx="380730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OWASP is a worldwide free and open community focused on improving the security of application software.</a:t>
            </a:r>
            <a:br>
              <a:rPr lang="en-US" sz="16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endParaRPr lang="en-US" sz="16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Our mission is to make application security visible so that people and organizations can make informed decisions about application security risks.</a:t>
            </a:r>
          </a:p>
        </p:txBody>
      </p:sp>
      <p:sp>
        <p:nvSpPr>
          <p:cNvPr id="117" name="Google Shape;117;p15"/>
          <p:cNvSpPr/>
          <p:nvPr/>
        </p:nvSpPr>
        <p:spPr>
          <a:xfrm>
            <a:off x="11549063" y="6363128"/>
            <a:ext cx="3279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5</a:t>
            </a:fld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11466781" y="6363128"/>
            <a:ext cx="1645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Poppins Light"/>
              <a:buNone/>
            </a:pPr>
            <a:r>
              <a:rPr lang="en-US" sz="9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|</a:t>
            </a:r>
            <a:endParaRPr sz="900">
              <a:solidFill>
                <a:schemeClr val="accent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" name="Google Shape;102;p14">
            <a:hlinkClick r:id="rId4"/>
            <a:extLst>
              <a:ext uri="{FF2B5EF4-FFF2-40B4-BE49-F238E27FC236}">
                <a16:creationId xmlns:a16="http://schemas.microsoft.com/office/drawing/2014/main" id="{528EB68F-4709-2E0A-5E29-F8CACC9F383B}"/>
              </a:ext>
            </a:extLst>
          </p:cNvPr>
          <p:cNvSpPr txBox="1"/>
          <p:nvPr/>
        </p:nvSpPr>
        <p:spPr>
          <a:xfrm>
            <a:off x="5128890" y="6363128"/>
            <a:ext cx="635483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None/>
            </a:pPr>
            <a:r>
              <a:rPr lang="en-US" sz="9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© 2024 OWASP Foundation, Inc. This work is licensed under Creative Commons Attribution 4.0 International</a:t>
            </a:r>
            <a:endParaRPr sz="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BEE7F972-5829-D894-033F-B09BA4C74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1863" y="147717"/>
            <a:ext cx="914400" cy="4099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/>
          <p:nvPr/>
        </p:nvSpPr>
        <p:spPr>
          <a:xfrm>
            <a:off x="0" y="3429000"/>
            <a:ext cx="4267200" cy="342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25" name="Google Shape;125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890" b="8889"/>
          <a:stretch/>
        </p:blipFill>
        <p:spPr>
          <a:xfrm>
            <a:off x="922852" y="0"/>
            <a:ext cx="4770404" cy="588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6498746" y="1420096"/>
            <a:ext cx="49459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IT’S ALL FOR FREE</a:t>
            </a:r>
            <a:endParaRPr sz="3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6498747" y="1050401"/>
            <a:ext cx="49459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GETTING TO KNOW OWASP</a:t>
            </a:r>
          </a:p>
        </p:txBody>
      </p:sp>
      <p:sp>
        <p:nvSpPr>
          <p:cNvPr id="128" name="Google Shape;128;p16"/>
          <p:cNvSpPr/>
          <p:nvPr/>
        </p:nvSpPr>
        <p:spPr>
          <a:xfrm>
            <a:off x="6617924" y="2066427"/>
            <a:ext cx="273844" cy="52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6498746" y="2401369"/>
            <a:ext cx="4945962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Everyone is free to participate in OWASP, and all of our materials are available for free and with an open software license.</a:t>
            </a:r>
            <a:br>
              <a:rPr lang="en-US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endParaRPr lang="en-US"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Most OWASP events are free for both members and non-members and can be attended by anyone interested in Application Security and Cyber Security in general.</a:t>
            </a:r>
          </a:p>
        </p:txBody>
      </p:sp>
      <p:sp>
        <p:nvSpPr>
          <p:cNvPr id="137" name="Google Shape;137;p16"/>
          <p:cNvSpPr/>
          <p:nvPr/>
        </p:nvSpPr>
        <p:spPr>
          <a:xfrm>
            <a:off x="11549063" y="6363128"/>
            <a:ext cx="3279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6</a:t>
            </a:fld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11466781" y="6363128"/>
            <a:ext cx="1645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Poppins Light"/>
              <a:buNone/>
            </a:pPr>
            <a:r>
              <a:rPr lang="en-US" sz="9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|</a:t>
            </a:r>
            <a:endParaRPr sz="900">
              <a:solidFill>
                <a:schemeClr val="accent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" name="Google Shape;102;p14">
            <a:hlinkClick r:id="rId4"/>
            <a:extLst>
              <a:ext uri="{FF2B5EF4-FFF2-40B4-BE49-F238E27FC236}">
                <a16:creationId xmlns:a16="http://schemas.microsoft.com/office/drawing/2014/main" id="{60CBFD46-24F4-F189-ED0B-77559F44873D}"/>
              </a:ext>
            </a:extLst>
          </p:cNvPr>
          <p:cNvSpPr txBox="1"/>
          <p:nvPr/>
        </p:nvSpPr>
        <p:spPr>
          <a:xfrm>
            <a:off x="5128890" y="6363128"/>
            <a:ext cx="635483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None/>
            </a:pPr>
            <a:r>
              <a:rPr lang="en-US" sz="9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© 2024 OWASP Foundation, Inc. This work is licensed under Creative Commons Attribution 4.0 International</a:t>
            </a:r>
            <a:endParaRPr sz="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2512FE1C-2B90-46B1-A84B-45F77C780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1863" y="147717"/>
            <a:ext cx="914400" cy="4099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/>
          <p:nvPr/>
        </p:nvSpPr>
        <p:spPr>
          <a:xfrm>
            <a:off x="8847627" y="643466"/>
            <a:ext cx="2052094" cy="367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45" name="Google Shape;145;p17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18255" t="475" r="17833" b="474"/>
          <a:stretch/>
        </p:blipFill>
        <p:spPr>
          <a:xfrm>
            <a:off x="6313095" y="1508020"/>
            <a:ext cx="4065040" cy="4065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1292279" y="2045171"/>
            <a:ext cx="4356363" cy="63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24" b="1" i="0" u="none" strike="noStrike" cap="none">
                <a:solidFill>
                  <a:schemeClr val="accent1"/>
                </a:solidFill>
                <a:latin typeface="Barlow"/>
                <a:ea typeface="Arial"/>
                <a:cs typeface="Arial"/>
                <a:sym typeface="Barlow"/>
              </a:rPr>
              <a:t>OUR HISTORY</a:t>
            </a:r>
            <a:endParaRPr lang="en-US" sz="36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1292280" y="1733132"/>
            <a:ext cx="4356363" cy="40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12" b="0" i="0" u="none" strike="noStrike" cap="none">
                <a:solidFill>
                  <a:schemeClr val="accent2"/>
                </a:solidFill>
                <a:latin typeface="Poppins Light"/>
                <a:ea typeface="Arial"/>
                <a:cs typeface="Poppins Light"/>
                <a:sym typeface="Poppins Light"/>
              </a:rPr>
              <a:t>GETTING TO KNOW OWASP</a:t>
            </a:r>
            <a:endParaRPr lang="en-US" sz="180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1392970" y="2591239"/>
            <a:ext cx="231364" cy="44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1292279" y="2893353"/>
            <a:ext cx="4356363" cy="14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344" b="0" i="0" u="none" strike="noStrike" cap="none">
                <a:solidFill>
                  <a:schemeClr val="dk1"/>
                </a:solidFill>
                <a:latin typeface="Poppins Light"/>
                <a:ea typeface="Arial"/>
                <a:cs typeface="Poppins Light"/>
                <a:sym typeface="Poppins Light"/>
              </a:rPr>
              <a:t>Founded in September 2001, OWASP changed the application security world for the better, with the release of the OWASP Developer Guide and many other free resources.</a:t>
            </a:r>
            <a:endParaRPr lang="en-US"/>
          </a:p>
        </p:txBody>
      </p:sp>
      <p:sp>
        <p:nvSpPr>
          <p:cNvPr id="150" name="Google Shape;150;p17"/>
          <p:cNvSpPr txBox="1"/>
          <p:nvPr/>
        </p:nvSpPr>
        <p:spPr>
          <a:xfrm>
            <a:off x="1292279" y="4363292"/>
            <a:ext cx="4356363" cy="164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4018" indent="-144018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US" sz="1344" b="0" i="0" u="none" strike="noStrike" cap="none">
                <a:solidFill>
                  <a:schemeClr val="dk1"/>
                </a:solidFill>
                <a:latin typeface="Poppins Light"/>
                <a:ea typeface="Arial"/>
                <a:cs typeface="Poppins Light"/>
                <a:sym typeface="Poppins Light"/>
              </a:rPr>
              <a:t>OWASP Top 10 First Released January 2003</a:t>
            </a:r>
            <a:endParaRPr lang="en-US" sz="117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18" indent="-144018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US" sz="1344" b="0" i="0" u="none" strike="noStrike" cap="none">
                <a:solidFill>
                  <a:schemeClr val="dk1"/>
                </a:solidFill>
                <a:latin typeface="Poppins Light"/>
                <a:ea typeface="Arial"/>
                <a:cs typeface="Poppins Light"/>
                <a:sym typeface="Poppins Light"/>
              </a:rPr>
              <a:t>OWASP Foundation, Inc incorporated April 2004</a:t>
            </a:r>
            <a:endParaRPr lang="en-US" sz="117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18" indent="-144018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US" sz="1344" b="0" i="0" u="none" strike="noStrike" cap="none">
                <a:solidFill>
                  <a:schemeClr val="dk1"/>
                </a:solidFill>
                <a:latin typeface="Poppins Light"/>
                <a:ea typeface="Arial"/>
                <a:cs typeface="Poppins Light"/>
                <a:sym typeface="Poppins Light"/>
              </a:rPr>
              <a:t>First conference: Global AppSec NY 2005</a:t>
            </a:r>
          </a:p>
          <a:p>
            <a:pPr marL="144018" indent="-144018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US" sz="1344" b="0" i="0" u="none" strike="noStrike" cap="none">
                <a:solidFill>
                  <a:schemeClr val="dk1"/>
                </a:solidFill>
                <a:latin typeface="Poppins Light"/>
                <a:ea typeface="Arial"/>
                <a:cs typeface="Poppins Light"/>
                <a:sym typeface="Poppins Light"/>
              </a:rPr>
              <a:t>First EU conference: Global AppSec EU 2006</a:t>
            </a:r>
            <a:endParaRPr lang="en-US"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10356520" y="6019509"/>
            <a:ext cx="277115" cy="19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spcAft>
                <a:spcPts val="600"/>
              </a:spcAft>
            </a:pPr>
            <a:fld id="{00000000-1234-1234-1234-123412341234}" type="slidenum">
              <a:rPr lang="en-US" sz="756" b="0" i="0" u="none" strike="noStrike" cap="none">
                <a:solidFill>
                  <a:schemeClr val="dk1"/>
                </a:solidFill>
                <a:latin typeface="Barlow"/>
                <a:ea typeface="Arial"/>
                <a:cs typeface="Arial"/>
                <a:sym typeface="Barlow"/>
              </a:rPr>
              <a:pPr algn="r">
                <a:spcAft>
                  <a:spcPts val="600"/>
                </a:spcAft>
              </a:pPr>
              <a:t>7</a:t>
            </a:fld>
            <a:endParaRPr lang="en-US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10287002" y="6019509"/>
            <a:ext cx="139036" cy="28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Aft>
                <a:spcPts val="600"/>
              </a:spcAft>
              <a:buClr>
                <a:schemeClr val="accent2"/>
              </a:buClr>
              <a:buSzPts val="900"/>
            </a:pPr>
            <a:r>
              <a:rPr lang="en-US" sz="756" b="0" i="0" u="none" strike="noStrike" cap="none">
                <a:solidFill>
                  <a:schemeClr val="accent2"/>
                </a:solidFill>
                <a:latin typeface="Poppins Light"/>
                <a:ea typeface="Arial"/>
                <a:cs typeface="Poppins Light"/>
                <a:sym typeface="Poppins Light"/>
              </a:rPr>
              <a:t>|</a:t>
            </a:r>
            <a:endParaRPr lang="en-US" sz="900">
              <a:solidFill>
                <a:schemeClr val="accent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" name="Google Shape;102;p14">
            <a:hlinkClick r:id="rId4"/>
            <a:extLst>
              <a:ext uri="{FF2B5EF4-FFF2-40B4-BE49-F238E27FC236}">
                <a16:creationId xmlns:a16="http://schemas.microsoft.com/office/drawing/2014/main" id="{17C125E7-9BEF-E272-3149-421D2D8CC519}"/>
              </a:ext>
            </a:extLst>
          </p:cNvPr>
          <p:cNvSpPr txBox="1"/>
          <p:nvPr/>
        </p:nvSpPr>
        <p:spPr>
          <a:xfrm>
            <a:off x="4932281" y="6019509"/>
            <a:ext cx="5369035" cy="28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spcAft>
                <a:spcPts val="600"/>
              </a:spcAft>
              <a:buClr>
                <a:schemeClr val="dk1"/>
              </a:buClr>
              <a:buSzPts val="900"/>
            </a:pPr>
            <a:r>
              <a:rPr lang="en-US" sz="756" b="0" i="0" u="none" strike="noStrike" cap="none">
                <a:solidFill>
                  <a:schemeClr val="dk1"/>
                </a:solidFill>
                <a:latin typeface="Poppins Light"/>
                <a:ea typeface="Arial"/>
                <a:cs typeface="Poppins Light"/>
                <a:sym typeface="Poppins Light"/>
              </a:rPr>
              <a:t>© 2024 OWASP Foundation, Inc. This work is licensed under Creative Commons Attribution 4.0 International</a:t>
            </a:r>
            <a:endParaRPr lang="en-US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CB917EB3-C681-0024-BE0C-2E37F4A1E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1863" y="147717"/>
            <a:ext cx="914400" cy="4099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24" b="772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94" name="Google Shape;394;p26"/>
          <p:cNvSpPr/>
          <p:nvPr/>
        </p:nvSpPr>
        <p:spPr>
          <a:xfrm>
            <a:off x="11549063" y="6363128"/>
            <a:ext cx="3279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F2F2F2"/>
                </a:solidFill>
                <a:latin typeface="Barlow"/>
                <a:ea typeface="Barlow"/>
                <a:cs typeface="Barlow"/>
                <a:sym typeface="Barlow"/>
              </a:rPr>
              <a:t>8</a:t>
            </a:fld>
            <a:endParaRPr sz="900">
              <a:solidFill>
                <a:srgbClr val="F2F2F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5" name="Google Shape;395;p26"/>
          <p:cNvSpPr txBox="1"/>
          <p:nvPr/>
        </p:nvSpPr>
        <p:spPr>
          <a:xfrm>
            <a:off x="11466781" y="6363128"/>
            <a:ext cx="1645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900"/>
              <a:buFont typeface="Poppins Light"/>
              <a:buNone/>
            </a:pPr>
            <a:r>
              <a:rPr lang="en-US" sz="900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rPr>
              <a:t>|</a:t>
            </a:r>
            <a:endParaRPr sz="900">
              <a:solidFill>
                <a:srgbClr val="F2F2F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" name="Google Shape;102;p14">
            <a:hlinkClick r:id="rId4"/>
            <a:extLst>
              <a:ext uri="{FF2B5EF4-FFF2-40B4-BE49-F238E27FC236}">
                <a16:creationId xmlns:a16="http://schemas.microsoft.com/office/drawing/2014/main" id="{2D14A101-F792-64EF-E872-03852C5E9199}"/>
              </a:ext>
            </a:extLst>
          </p:cNvPr>
          <p:cNvSpPr txBox="1"/>
          <p:nvPr/>
        </p:nvSpPr>
        <p:spPr>
          <a:xfrm>
            <a:off x="5128890" y="6363128"/>
            <a:ext cx="635483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None/>
            </a:pPr>
            <a:r>
              <a:rPr lang="en-US" sz="9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© 2024 OWASP Foundation, Inc. This work is licensed under Creative Commons Attribution 4.0 International</a:t>
            </a:r>
            <a:endParaRPr sz="900" dirty="0">
              <a:solidFill>
                <a:schemeClr val="bg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70A27-0145-640E-25CB-A5712B31E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59" y="868458"/>
            <a:ext cx="10874682" cy="5121084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4646069-7860-6E88-D01A-163A0629A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2658" y="264040"/>
            <a:ext cx="914400" cy="4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0"/>
          <p:cNvSpPr txBox="1"/>
          <p:nvPr/>
        </p:nvSpPr>
        <p:spPr>
          <a:xfrm>
            <a:off x="2148839" y="724540"/>
            <a:ext cx="78943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OWASP BY THE NUMBERS</a:t>
            </a:r>
            <a:endParaRPr sz="3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2" name="Google Shape;482;p30"/>
          <p:cNvSpPr txBox="1"/>
          <p:nvPr/>
        </p:nvSpPr>
        <p:spPr>
          <a:xfrm>
            <a:off x="2148840" y="352145"/>
            <a:ext cx="78943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GETTING TO KNOW OWASP</a:t>
            </a:r>
            <a:endParaRPr sz="1800" dirty="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83" name="Google Shape;483;p30"/>
          <p:cNvSpPr/>
          <p:nvPr/>
        </p:nvSpPr>
        <p:spPr>
          <a:xfrm>
            <a:off x="5959078" y="1372478"/>
            <a:ext cx="273844" cy="52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484" name="Google Shape;484;p30"/>
          <p:cNvGrpSpPr/>
          <p:nvPr/>
        </p:nvGrpSpPr>
        <p:grpSpPr>
          <a:xfrm>
            <a:off x="4216613" y="2031943"/>
            <a:ext cx="3762160" cy="3762160"/>
            <a:chOff x="4114800" y="2000250"/>
            <a:chExt cx="3965785" cy="3965786"/>
          </a:xfrm>
        </p:grpSpPr>
        <p:sp>
          <p:nvSpPr>
            <p:cNvPr id="485" name="Google Shape;485;p30"/>
            <p:cNvSpPr/>
            <p:nvPr/>
          </p:nvSpPr>
          <p:spPr>
            <a:xfrm>
              <a:off x="6153573" y="2000250"/>
              <a:ext cx="1638017" cy="1431431"/>
            </a:xfrm>
            <a:custGeom>
              <a:avLst/>
              <a:gdLst/>
              <a:ahLst/>
              <a:cxnLst/>
              <a:rect l="l" t="t" r="r" b="b"/>
              <a:pathLst>
                <a:path w="1638017" h="1431431" extrusionOk="0">
                  <a:moveTo>
                    <a:pt x="804898" y="1431431"/>
                  </a:moveTo>
                  <a:lnTo>
                    <a:pt x="1638018" y="950524"/>
                  </a:lnTo>
                  <a:cubicBezTo>
                    <a:pt x="1299351" y="395111"/>
                    <a:pt x="694267" y="19191"/>
                    <a:pt x="0" y="0"/>
                  </a:cubicBezTo>
                  <a:lnTo>
                    <a:pt x="0" y="961813"/>
                  </a:lnTo>
                  <a:cubicBezTo>
                    <a:pt x="337538" y="981004"/>
                    <a:pt x="632178" y="1163884"/>
                    <a:pt x="804898" y="1431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7004755" y="3047858"/>
              <a:ext cx="1075830" cy="1885244"/>
            </a:xfrm>
            <a:custGeom>
              <a:avLst/>
              <a:gdLst/>
              <a:ahLst/>
              <a:cxnLst/>
              <a:rect l="l" t="t" r="r" b="b"/>
              <a:pathLst>
                <a:path w="1075830" h="1885244" extrusionOk="0">
                  <a:moveTo>
                    <a:pt x="115147" y="934720"/>
                  </a:moveTo>
                  <a:cubicBezTo>
                    <a:pt x="115147" y="1104053"/>
                    <a:pt x="73378" y="1264356"/>
                    <a:pt x="0" y="1404338"/>
                  </a:cubicBezTo>
                  <a:lnTo>
                    <a:pt x="833120" y="1885244"/>
                  </a:lnTo>
                  <a:cubicBezTo>
                    <a:pt x="987778" y="1603022"/>
                    <a:pt x="1075831" y="1279031"/>
                    <a:pt x="1075831" y="933591"/>
                  </a:cubicBezTo>
                  <a:cubicBezTo>
                    <a:pt x="1075831" y="596053"/>
                    <a:pt x="991164" y="277707"/>
                    <a:pt x="842151" y="0"/>
                  </a:cubicBezTo>
                  <a:lnTo>
                    <a:pt x="7902" y="482036"/>
                  </a:lnTo>
                  <a:cubicBezTo>
                    <a:pt x="76764" y="618631"/>
                    <a:pt x="115147" y="772160"/>
                    <a:pt x="115147" y="9347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6153573" y="4547023"/>
              <a:ext cx="1627857" cy="1416755"/>
            </a:xfrm>
            <a:custGeom>
              <a:avLst/>
              <a:gdLst/>
              <a:ahLst/>
              <a:cxnLst/>
              <a:rect l="l" t="t" r="r" b="b"/>
              <a:pathLst>
                <a:path w="1627857" h="1416755" extrusionOk="0">
                  <a:moveTo>
                    <a:pt x="0" y="454942"/>
                  </a:moveTo>
                  <a:lnTo>
                    <a:pt x="0" y="1416756"/>
                  </a:lnTo>
                  <a:cubicBezTo>
                    <a:pt x="687493" y="1397564"/>
                    <a:pt x="1286933" y="1029546"/>
                    <a:pt x="1627858" y="482035"/>
                  </a:cubicBezTo>
                  <a:lnTo>
                    <a:pt x="793609" y="0"/>
                  </a:lnTo>
                  <a:cubicBezTo>
                    <a:pt x="619760" y="261902"/>
                    <a:pt x="330764" y="436880"/>
                    <a:pt x="0" y="4549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4413955" y="4549281"/>
              <a:ext cx="1627857" cy="1416755"/>
            </a:xfrm>
            <a:custGeom>
              <a:avLst/>
              <a:gdLst/>
              <a:ahLst/>
              <a:cxnLst/>
              <a:rect l="l" t="t" r="r" b="b"/>
              <a:pathLst>
                <a:path w="1627857" h="1416755" extrusionOk="0">
                  <a:moveTo>
                    <a:pt x="834249" y="0"/>
                  </a:moveTo>
                  <a:lnTo>
                    <a:pt x="0" y="482036"/>
                  </a:lnTo>
                  <a:cubicBezTo>
                    <a:pt x="340924" y="1028418"/>
                    <a:pt x="940365" y="1397565"/>
                    <a:pt x="1627858" y="1416755"/>
                  </a:cubicBezTo>
                  <a:lnTo>
                    <a:pt x="1627858" y="454942"/>
                  </a:lnTo>
                  <a:cubicBezTo>
                    <a:pt x="1297093" y="434622"/>
                    <a:pt x="1008098" y="259644"/>
                    <a:pt x="834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4114800" y="3047858"/>
              <a:ext cx="1075831" cy="1886373"/>
            </a:xfrm>
            <a:custGeom>
              <a:avLst/>
              <a:gdLst/>
              <a:ahLst/>
              <a:cxnLst/>
              <a:rect l="l" t="t" r="r" b="b"/>
              <a:pathLst>
                <a:path w="1075831" h="1886373" extrusionOk="0">
                  <a:moveTo>
                    <a:pt x="961813" y="934720"/>
                  </a:moveTo>
                  <a:cubicBezTo>
                    <a:pt x="961813" y="772160"/>
                    <a:pt x="1000196" y="618631"/>
                    <a:pt x="1067929" y="482036"/>
                  </a:cubicBezTo>
                  <a:lnTo>
                    <a:pt x="233680" y="0"/>
                  </a:lnTo>
                  <a:cubicBezTo>
                    <a:pt x="84667" y="278836"/>
                    <a:pt x="0" y="597182"/>
                    <a:pt x="0" y="934720"/>
                  </a:cubicBezTo>
                  <a:cubicBezTo>
                    <a:pt x="0" y="1279031"/>
                    <a:pt x="88053" y="1603022"/>
                    <a:pt x="242711" y="1886373"/>
                  </a:cubicBezTo>
                  <a:lnTo>
                    <a:pt x="1075831" y="1405467"/>
                  </a:lnTo>
                  <a:cubicBezTo>
                    <a:pt x="1003582" y="1264356"/>
                    <a:pt x="961813" y="1104053"/>
                    <a:pt x="961813" y="9347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4403795" y="2000250"/>
              <a:ext cx="1638017" cy="1431431"/>
            </a:xfrm>
            <a:custGeom>
              <a:avLst/>
              <a:gdLst/>
              <a:ahLst/>
              <a:cxnLst/>
              <a:rect l="l" t="t" r="r" b="b"/>
              <a:pathLst>
                <a:path w="1638017" h="1431431" extrusionOk="0">
                  <a:moveTo>
                    <a:pt x="1638018" y="961813"/>
                  </a:moveTo>
                  <a:lnTo>
                    <a:pt x="1638018" y="0"/>
                  </a:lnTo>
                  <a:cubicBezTo>
                    <a:pt x="943751" y="19191"/>
                    <a:pt x="339796" y="395111"/>
                    <a:pt x="0" y="950524"/>
                  </a:cubicBezTo>
                  <a:lnTo>
                    <a:pt x="833120" y="1431431"/>
                  </a:lnTo>
                  <a:cubicBezTo>
                    <a:pt x="1005840" y="1163884"/>
                    <a:pt x="1300480" y="981004"/>
                    <a:pt x="1638018" y="961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491" name="Google Shape;491;p30"/>
          <p:cNvSpPr/>
          <p:nvPr/>
        </p:nvSpPr>
        <p:spPr>
          <a:xfrm>
            <a:off x="5556130" y="3376421"/>
            <a:ext cx="1079740" cy="1081398"/>
          </a:xfrm>
          <a:custGeom>
            <a:avLst/>
            <a:gdLst/>
            <a:ahLst/>
            <a:cxnLst/>
            <a:rect l="l" t="t" r="r" b="b"/>
            <a:pathLst>
              <a:path w="1554948" h="1557336" extrusionOk="0">
                <a:moveTo>
                  <a:pt x="1063312" y="301727"/>
                </a:moveTo>
                <a:cubicBezTo>
                  <a:pt x="1068287" y="301727"/>
                  <a:pt x="1089838" y="351462"/>
                  <a:pt x="1089838" y="361409"/>
                </a:cubicBezTo>
                <a:cubicBezTo>
                  <a:pt x="1089838" y="366382"/>
                  <a:pt x="1084865" y="382960"/>
                  <a:pt x="1079891" y="397882"/>
                </a:cubicBezTo>
                <a:cubicBezTo>
                  <a:pt x="1071602" y="422749"/>
                  <a:pt x="1071602" y="424407"/>
                  <a:pt x="1076575" y="427723"/>
                </a:cubicBezTo>
                <a:cubicBezTo>
                  <a:pt x="1084865" y="432697"/>
                  <a:pt x="1113047" y="460880"/>
                  <a:pt x="1119679" y="470827"/>
                </a:cubicBezTo>
                <a:lnTo>
                  <a:pt x="1126310" y="480774"/>
                </a:lnTo>
                <a:lnTo>
                  <a:pt x="1147863" y="470827"/>
                </a:lnTo>
                <a:cubicBezTo>
                  <a:pt x="1162782" y="465854"/>
                  <a:pt x="1177704" y="460880"/>
                  <a:pt x="1184335" y="460880"/>
                </a:cubicBezTo>
                <a:cubicBezTo>
                  <a:pt x="1197598" y="460880"/>
                  <a:pt x="1245674" y="482433"/>
                  <a:pt x="1245674" y="487405"/>
                </a:cubicBezTo>
                <a:cubicBezTo>
                  <a:pt x="1245674" y="492380"/>
                  <a:pt x="1237386" y="490721"/>
                  <a:pt x="1215833" y="479115"/>
                </a:cubicBezTo>
                <a:cubicBezTo>
                  <a:pt x="1204229" y="474143"/>
                  <a:pt x="1190966" y="469168"/>
                  <a:pt x="1185992" y="469168"/>
                </a:cubicBezTo>
                <a:cubicBezTo>
                  <a:pt x="1176045" y="469168"/>
                  <a:pt x="1132941" y="484090"/>
                  <a:pt x="1132941" y="487405"/>
                </a:cubicBezTo>
                <a:cubicBezTo>
                  <a:pt x="1132941" y="487405"/>
                  <a:pt x="1134600" y="489062"/>
                  <a:pt x="1136257" y="489062"/>
                </a:cubicBezTo>
                <a:cubicBezTo>
                  <a:pt x="1137916" y="489062"/>
                  <a:pt x="1142888" y="492380"/>
                  <a:pt x="1147863" y="497352"/>
                </a:cubicBezTo>
                <a:cubicBezTo>
                  <a:pt x="1164441" y="510615"/>
                  <a:pt x="1162782" y="535482"/>
                  <a:pt x="1142888" y="547088"/>
                </a:cubicBezTo>
                <a:cubicBezTo>
                  <a:pt x="1139573" y="550403"/>
                  <a:pt x="1132941" y="557035"/>
                  <a:pt x="1129626" y="562009"/>
                </a:cubicBezTo>
                <a:cubicBezTo>
                  <a:pt x="1114706" y="585217"/>
                  <a:pt x="1088181" y="593507"/>
                  <a:pt x="1056681" y="585217"/>
                </a:cubicBezTo>
                <a:cubicBezTo>
                  <a:pt x="1046734" y="581902"/>
                  <a:pt x="1038446" y="580245"/>
                  <a:pt x="1038446" y="580245"/>
                </a:cubicBezTo>
                <a:cubicBezTo>
                  <a:pt x="1038446" y="580245"/>
                  <a:pt x="1040103" y="595166"/>
                  <a:pt x="1040103" y="613402"/>
                </a:cubicBezTo>
                <a:lnTo>
                  <a:pt x="1041761" y="646558"/>
                </a:lnTo>
                <a:lnTo>
                  <a:pt x="1061655" y="661480"/>
                </a:lnTo>
                <a:lnTo>
                  <a:pt x="1081549" y="679715"/>
                </a:lnTo>
                <a:lnTo>
                  <a:pt x="1124653" y="678058"/>
                </a:lnTo>
                <a:cubicBezTo>
                  <a:pt x="1174388" y="676400"/>
                  <a:pt x="1177704" y="681372"/>
                  <a:pt x="1131284" y="688005"/>
                </a:cubicBezTo>
                <a:cubicBezTo>
                  <a:pt x="1091496" y="692978"/>
                  <a:pt x="1086522" y="692978"/>
                  <a:pt x="1059997" y="684688"/>
                </a:cubicBezTo>
                <a:cubicBezTo>
                  <a:pt x="1048393" y="679715"/>
                  <a:pt x="1038446" y="676400"/>
                  <a:pt x="1036787" y="678058"/>
                </a:cubicBezTo>
                <a:cubicBezTo>
                  <a:pt x="1035130" y="678058"/>
                  <a:pt x="1040103" y="686347"/>
                  <a:pt x="1045077" y="696294"/>
                </a:cubicBezTo>
                <a:lnTo>
                  <a:pt x="1055024" y="712872"/>
                </a:lnTo>
                <a:lnTo>
                  <a:pt x="1098128" y="721162"/>
                </a:lnTo>
                <a:cubicBezTo>
                  <a:pt x="1121337" y="729451"/>
                  <a:pt x="1139573" y="736082"/>
                  <a:pt x="1139573" y="737741"/>
                </a:cubicBezTo>
                <a:cubicBezTo>
                  <a:pt x="1139573" y="744372"/>
                  <a:pt x="1050050" y="722819"/>
                  <a:pt x="1040103" y="712872"/>
                </a:cubicBezTo>
                <a:lnTo>
                  <a:pt x="1031814" y="706241"/>
                </a:lnTo>
                <a:lnTo>
                  <a:pt x="1033471" y="716188"/>
                </a:lnTo>
                <a:cubicBezTo>
                  <a:pt x="1036787" y="732766"/>
                  <a:pt x="1041761" y="739398"/>
                  <a:pt x="1068287" y="765923"/>
                </a:cubicBezTo>
                <a:cubicBezTo>
                  <a:pt x="1104759" y="802396"/>
                  <a:pt x="1098128" y="802396"/>
                  <a:pt x="1053365" y="765923"/>
                </a:cubicBezTo>
                <a:cubicBezTo>
                  <a:pt x="1033471" y="749345"/>
                  <a:pt x="1030156" y="744372"/>
                  <a:pt x="1015236" y="716188"/>
                </a:cubicBezTo>
                <a:cubicBezTo>
                  <a:pt x="1000315" y="688005"/>
                  <a:pt x="995342" y="681372"/>
                  <a:pt x="990368" y="688005"/>
                </a:cubicBezTo>
                <a:cubicBezTo>
                  <a:pt x="988711" y="689662"/>
                  <a:pt x="993683" y="722819"/>
                  <a:pt x="1000315" y="760950"/>
                </a:cubicBezTo>
                <a:cubicBezTo>
                  <a:pt x="1038446" y="979784"/>
                  <a:pt x="1048393" y="1092519"/>
                  <a:pt x="1043418" y="1231778"/>
                </a:cubicBezTo>
                <a:cubicBezTo>
                  <a:pt x="1040103" y="1293117"/>
                  <a:pt x="1038446" y="1314670"/>
                  <a:pt x="1031814" y="1321300"/>
                </a:cubicBezTo>
                <a:cubicBezTo>
                  <a:pt x="1018552" y="1334564"/>
                  <a:pt x="927370" y="1190331"/>
                  <a:pt x="905819" y="1120702"/>
                </a:cubicBezTo>
                <a:cubicBezTo>
                  <a:pt x="892556" y="1077598"/>
                  <a:pt x="882609" y="1012941"/>
                  <a:pt x="884266" y="983102"/>
                </a:cubicBezTo>
                <a:cubicBezTo>
                  <a:pt x="885925" y="954917"/>
                  <a:pt x="884266" y="959892"/>
                  <a:pt x="914107" y="901866"/>
                </a:cubicBezTo>
                <a:cubicBezTo>
                  <a:pt x="919082" y="890262"/>
                  <a:pt x="925713" y="873684"/>
                  <a:pt x="927370" y="865394"/>
                </a:cubicBezTo>
                <a:cubicBezTo>
                  <a:pt x="930686" y="848815"/>
                  <a:pt x="943948" y="711215"/>
                  <a:pt x="943948" y="696294"/>
                </a:cubicBezTo>
                <a:cubicBezTo>
                  <a:pt x="943948" y="689662"/>
                  <a:pt x="942291" y="688005"/>
                  <a:pt x="925713" y="681372"/>
                </a:cubicBezTo>
                <a:cubicBezTo>
                  <a:pt x="915766" y="676400"/>
                  <a:pt x="907476" y="673084"/>
                  <a:pt x="905819" y="674743"/>
                </a:cubicBezTo>
                <a:cubicBezTo>
                  <a:pt x="904160" y="676400"/>
                  <a:pt x="905819" y="681372"/>
                  <a:pt x="907476" y="686347"/>
                </a:cubicBezTo>
                <a:cubicBezTo>
                  <a:pt x="922397" y="727794"/>
                  <a:pt x="895872" y="774213"/>
                  <a:pt x="808006" y="865394"/>
                </a:cubicBezTo>
                <a:cubicBezTo>
                  <a:pt x="758271" y="916788"/>
                  <a:pt x="708536" y="953260"/>
                  <a:pt x="628960" y="999680"/>
                </a:cubicBezTo>
                <a:cubicBezTo>
                  <a:pt x="580884" y="1026205"/>
                  <a:pt x="471467" y="1080913"/>
                  <a:pt x="468151" y="1077598"/>
                </a:cubicBezTo>
                <a:cubicBezTo>
                  <a:pt x="464835" y="1075941"/>
                  <a:pt x="511255" y="978127"/>
                  <a:pt x="537780" y="931708"/>
                </a:cubicBezTo>
                <a:cubicBezTo>
                  <a:pt x="585856" y="845500"/>
                  <a:pt x="620672" y="797421"/>
                  <a:pt x="675379" y="742713"/>
                </a:cubicBezTo>
                <a:cubicBezTo>
                  <a:pt x="721799" y="696294"/>
                  <a:pt x="769877" y="656505"/>
                  <a:pt x="796402" y="644901"/>
                </a:cubicBezTo>
                <a:cubicBezTo>
                  <a:pt x="819612" y="633296"/>
                  <a:pt x="844478" y="631637"/>
                  <a:pt x="861057" y="638270"/>
                </a:cubicBezTo>
                <a:cubicBezTo>
                  <a:pt x="866031" y="641586"/>
                  <a:pt x="872662" y="643243"/>
                  <a:pt x="872662" y="643243"/>
                </a:cubicBezTo>
                <a:cubicBezTo>
                  <a:pt x="872662" y="643243"/>
                  <a:pt x="869347" y="633296"/>
                  <a:pt x="864372" y="621692"/>
                </a:cubicBezTo>
                <a:cubicBezTo>
                  <a:pt x="856084" y="601796"/>
                  <a:pt x="852768" y="600139"/>
                  <a:pt x="846137" y="600139"/>
                </a:cubicBezTo>
                <a:cubicBezTo>
                  <a:pt x="822927" y="600139"/>
                  <a:pt x="675379" y="616717"/>
                  <a:pt x="662116" y="620033"/>
                </a:cubicBezTo>
                <a:cubicBezTo>
                  <a:pt x="653828" y="621692"/>
                  <a:pt x="638907" y="629980"/>
                  <a:pt x="628960" y="636611"/>
                </a:cubicBezTo>
                <a:cubicBezTo>
                  <a:pt x="600778" y="656505"/>
                  <a:pt x="585856" y="659821"/>
                  <a:pt x="541096" y="659821"/>
                </a:cubicBezTo>
                <a:cubicBezTo>
                  <a:pt x="458204" y="659821"/>
                  <a:pt x="378628" y="629980"/>
                  <a:pt x="282473" y="566982"/>
                </a:cubicBezTo>
                <a:cubicBezTo>
                  <a:pt x="237711" y="538799"/>
                  <a:pt x="216160" y="517247"/>
                  <a:pt x="221133" y="512272"/>
                </a:cubicBezTo>
                <a:cubicBezTo>
                  <a:pt x="222791" y="510615"/>
                  <a:pt x="236054" y="507300"/>
                  <a:pt x="250974" y="503984"/>
                </a:cubicBezTo>
                <a:cubicBezTo>
                  <a:pt x="274183" y="500668"/>
                  <a:pt x="299052" y="499011"/>
                  <a:pt x="393547" y="500668"/>
                </a:cubicBezTo>
                <a:cubicBezTo>
                  <a:pt x="537780" y="502325"/>
                  <a:pt x="577568" y="505641"/>
                  <a:pt x="764902" y="538799"/>
                </a:cubicBezTo>
                <a:cubicBezTo>
                  <a:pt x="812980" y="547088"/>
                  <a:pt x="852768" y="553719"/>
                  <a:pt x="854425" y="552060"/>
                </a:cubicBezTo>
                <a:cubicBezTo>
                  <a:pt x="861057" y="548745"/>
                  <a:pt x="854425" y="542115"/>
                  <a:pt x="829559" y="530509"/>
                </a:cubicBezTo>
                <a:cubicBezTo>
                  <a:pt x="814637" y="523878"/>
                  <a:pt x="796402" y="513931"/>
                  <a:pt x="789771" y="507300"/>
                </a:cubicBezTo>
                <a:cubicBezTo>
                  <a:pt x="776508" y="495694"/>
                  <a:pt x="748324" y="455905"/>
                  <a:pt x="749983" y="452590"/>
                </a:cubicBezTo>
                <a:cubicBezTo>
                  <a:pt x="751640" y="450933"/>
                  <a:pt x="763245" y="462537"/>
                  <a:pt x="778165" y="477458"/>
                </a:cubicBezTo>
                <a:cubicBezTo>
                  <a:pt x="798059" y="497352"/>
                  <a:pt x="809665" y="505641"/>
                  <a:pt x="821269" y="510615"/>
                </a:cubicBezTo>
                <a:cubicBezTo>
                  <a:pt x="837847" y="517247"/>
                  <a:pt x="839506" y="515590"/>
                  <a:pt x="829559" y="505641"/>
                </a:cubicBezTo>
                <a:cubicBezTo>
                  <a:pt x="824584" y="502325"/>
                  <a:pt x="819612" y="487405"/>
                  <a:pt x="814637" y="462537"/>
                </a:cubicBezTo>
                <a:cubicBezTo>
                  <a:pt x="801375" y="401198"/>
                  <a:pt x="804690" y="392909"/>
                  <a:pt x="821269" y="445958"/>
                </a:cubicBezTo>
                <a:cubicBezTo>
                  <a:pt x="836190" y="490721"/>
                  <a:pt x="837847" y="495694"/>
                  <a:pt x="854425" y="503984"/>
                </a:cubicBezTo>
                <a:cubicBezTo>
                  <a:pt x="862715" y="508958"/>
                  <a:pt x="871004" y="512272"/>
                  <a:pt x="872662" y="512272"/>
                </a:cubicBezTo>
                <a:cubicBezTo>
                  <a:pt x="874319" y="512272"/>
                  <a:pt x="872662" y="502325"/>
                  <a:pt x="867688" y="490721"/>
                </a:cubicBezTo>
                <a:cubicBezTo>
                  <a:pt x="857741" y="464196"/>
                  <a:pt x="857741" y="459223"/>
                  <a:pt x="864372" y="419433"/>
                </a:cubicBezTo>
                <a:cubicBezTo>
                  <a:pt x="871004" y="373013"/>
                  <a:pt x="874319" y="374672"/>
                  <a:pt x="872662" y="421092"/>
                </a:cubicBezTo>
                <a:lnTo>
                  <a:pt x="871004" y="462537"/>
                </a:lnTo>
                <a:lnTo>
                  <a:pt x="887582" y="485747"/>
                </a:lnTo>
                <a:cubicBezTo>
                  <a:pt x="902503" y="507300"/>
                  <a:pt x="904160" y="508958"/>
                  <a:pt x="914107" y="507300"/>
                </a:cubicBezTo>
                <a:cubicBezTo>
                  <a:pt x="930686" y="505641"/>
                  <a:pt x="942291" y="505641"/>
                  <a:pt x="955554" y="508958"/>
                </a:cubicBezTo>
                <a:lnTo>
                  <a:pt x="968817" y="510615"/>
                </a:lnTo>
                <a:lnTo>
                  <a:pt x="963842" y="490721"/>
                </a:lnTo>
                <a:cubicBezTo>
                  <a:pt x="957211" y="457564"/>
                  <a:pt x="963842" y="436011"/>
                  <a:pt x="983736" y="421092"/>
                </a:cubicBezTo>
                <a:cubicBezTo>
                  <a:pt x="990368" y="417776"/>
                  <a:pt x="1000315" y="407829"/>
                  <a:pt x="1006946" y="401198"/>
                </a:cubicBezTo>
                <a:cubicBezTo>
                  <a:pt x="1016893" y="391250"/>
                  <a:pt x="1018552" y="389592"/>
                  <a:pt x="1030156" y="389592"/>
                </a:cubicBezTo>
                <a:cubicBezTo>
                  <a:pt x="1043418" y="389592"/>
                  <a:pt x="1056681" y="397882"/>
                  <a:pt x="1059997" y="409488"/>
                </a:cubicBezTo>
                <a:cubicBezTo>
                  <a:pt x="1063312" y="424407"/>
                  <a:pt x="1079891" y="392909"/>
                  <a:pt x="1079891" y="368041"/>
                </a:cubicBezTo>
                <a:cubicBezTo>
                  <a:pt x="1079891" y="353119"/>
                  <a:pt x="1078234" y="346488"/>
                  <a:pt x="1068287" y="328252"/>
                </a:cubicBezTo>
                <a:cubicBezTo>
                  <a:pt x="1061655" y="316647"/>
                  <a:pt x="1056681" y="306700"/>
                  <a:pt x="1058340" y="305043"/>
                </a:cubicBezTo>
                <a:cubicBezTo>
                  <a:pt x="1059997" y="303384"/>
                  <a:pt x="1061655" y="301727"/>
                  <a:pt x="1063312" y="301727"/>
                </a:cubicBezTo>
                <a:close/>
                <a:moveTo>
                  <a:pt x="762800" y="119629"/>
                </a:moveTo>
                <a:cubicBezTo>
                  <a:pt x="520526" y="124389"/>
                  <a:pt x="299673" y="264012"/>
                  <a:pt x="187976" y="487405"/>
                </a:cubicBezTo>
                <a:cubicBezTo>
                  <a:pt x="153162" y="555378"/>
                  <a:pt x="131610" y="628323"/>
                  <a:pt x="123321" y="704584"/>
                </a:cubicBezTo>
                <a:cubicBezTo>
                  <a:pt x="116690" y="755976"/>
                  <a:pt x="120006" y="848815"/>
                  <a:pt x="129953" y="900209"/>
                </a:cubicBezTo>
                <a:cubicBezTo>
                  <a:pt x="154819" y="1031178"/>
                  <a:pt x="219476" y="1152202"/>
                  <a:pt x="315630" y="1246698"/>
                </a:cubicBezTo>
                <a:cubicBezTo>
                  <a:pt x="418416" y="1349484"/>
                  <a:pt x="559331" y="1417457"/>
                  <a:pt x="701905" y="1432376"/>
                </a:cubicBezTo>
                <a:cubicBezTo>
                  <a:pt x="740036" y="1435692"/>
                  <a:pt x="819612" y="1435692"/>
                  <a:pt x="852768" y="1432376"/>
                </a:cubicBezTo>
                <a:cubicBezTo>
                  <a:pt x="1152835" y="1395904"/>
                  <a:pt x="1388248" y="1165464"/>
                  <a:pt x="1429694" y="867052"/>
                </a:cubicBezTo>
                <a:cubicBezTo>
                  <a:pt x="1436326" y="823949"/>
                  <a:pt x="1436326" y="741056"/>
                  <a:pt x="1431351" y="699609"/>
                </a:cubicBezTo>
                <a:cubicBezTo>
                  <a:pt x="1416432" y="581903"/>
                  <a:pt x="1374985" y="479117"/>
                  <a:pt x="1305356" y="384619"/>
                </a:cubicBezTo>
                <a:cubicBezTo>
                  <a:pt x="1275515" y="344831"/>
                  <a:pt x="1209202" y="278517"/>
                  <a:pt x="1169414" y="248676"/>
                </a:cubicBezTo>
                <a:cubicBezTo>
                  <a:pt x="1078234" y="180705"/>
                  <a:pt x="977105" y="140917"/>
                  <a:pt x="867688" y="125996"/>
                </a:cubicBezTo>
                <a:cubicBezTo>
                  <a:pt x="832458" y="121021"/>
                  <a:pt x="797411" y="118950"/>
                  <a:pt x="762800" y="119629"/>
                </a:cubicBezTo>
                <a:close/>
                <a:moveTo>
                  <a:pt x="744154" y="103"/>
                </a:moveTo>
                <a:cubicBezTo>
                  <a:pt x="756665" y="-104"/>
                  <a:pt x="771016" y="-1"/>
                  <a:pt x="785832" y="414"/>
                </a:cubicBezTo>
                <a:cubicBezTo>
                  <a:pt x="815466" y="1242"/>
                  <a:pt x="846965" y="3315"/>
                  <a:pt x="869347" y="6631"/>
                </a:cubicBezTo>
                <a:cubicBezTo>
                  <a:pt x="958870" y="18237"/>
                  <a:pt x="1045077" y="43103"/>
                  <a:pt x="1124653" y="82892"/>
                </a:cubicBezTo>
                <a:cubicBezTo>
                  <a:pt x="1202570" y="121023"/>
                  <a:pt x="1257280" y="160811"/>
                  <a:pt x="1318619" y="220493"/>
                </a:cubicBezTo>
                <a:cubicBezTo>
                  <a:pt x="1494349" y="392909"/>
                  <a:pt x="1578899" y="626664"/>
                  <a:pt x="1549058" y="870368"/>
                </a:cubicBezTo>
                <a:cubicBezTo>
                  <a:pt x="1537453" y="968180"/>
                  <a:pt x="1510927" y="1054388"/>
                  <a:pt x="1466167" y="1142255"/>
                </a:cubicBezTo>
                <a:cubicBezTo>
                  <a:pt x="1360065" y="1346168"/>
                  <a:pt x="1156151" y="1498690"/>
                  <a:pt x="930686" y="1541794"/>
                </a:cubicBezTo>
                <a:cubicBezTo>
                  <a:pt x="846137" y="1558372"/>
                  <a:pt x="773192" y="1561688"/>
                  <a:pt x="691958" y="1551741"/>
                </a:cubicBezTo>
                <a:cubicBezTo>
                  <a:pt x="637250" y="1545110"/>
                  <a:pt x="609066" y="1540137"/>
                  <a:pt x="569278" y="1528531"/>
                </a:cubicBezTo>
                <a:cubicBezTo>
                  <a:pt x="433335" y="1490402"/>
                  <a:pt x="325577" y="1427404"/>
                  <a:pt x="229423" y="1331249"/>
                </a:cubicBezTo>
                <a:cubicBezTo>
                  <a:pt x="168082" y="1269908"/>
                  <a:pt x="116690" y="1196962"/>
                  <a:pt x="80218" y="1124017"/>
                </a:cubicBezTo>
                <a:cubicBezTo>
                  <a:pt x="13904" y="986417"/>
                  <a:pt x="-12621" y="838868"/>
                  <a:pt x="5614" y="691321"/>
                </a:cubicBezTo>
                <a:cubicBezTo>
                  <a:pt x="13904" y="631639"/>
                  <a:pt x="18877" y="606770"/>
                  <a:pt x="32140" y="558694"/>
                </a:cubicBezTo>
                <a:cubicBezTo>
                  <a:pt x="68612" y="431039"/>
                  <a:pt x="131610" y="326595"/>
                  <a:pt x="224448" y="232098"/>
                </a:cubicBezTo>
                <a:cubicBezTo>
                  <a:pt x="269211" y="185678"/>
                  <a:pt x="299052" y="160811"/>
                  <a:pt x="352102" y="125996"/>
                </a:cubicBezTo>
                <a:cubicBezTo>
                  <a:pt x="456545" y="56366"/>
                  <a:pt x="567621" y="18237"/>
                  <a:pt x="713510" y="1658"/>
                </a:cubicBezTo>
                <a:cubicBezTo>
                  <a:pt x="720970" y="829"/>
                  <a:pt x="731642" y="311"/>
                  <a:pt x="744154" y="1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92" name="Google Shape;492;p30"/>
          <p:cNvSpPr txBox="1"/>
          <p:nvPr/>
        </p:nvSpPr>
        <p:spPr>
          <a:xfrm>
            <a:off x="8291061" y="2581664"/>
            <a:ext cx="294145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Members sustain OWASP</a:t>
            </a:r>
            <a:endParaRPr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93" name="Google Shape;493;p30"/>
          <p:cNvSpPr txBox="1"/>
          <p:nvPr/>
        </p:nvSpPr>
        <p:spPr>
          <a:xfrm>
            <a:off x="8291061" y="2212332"/>
            <a:ext cx="29414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8118+ MEMBERS</a:t>
            </a:r>
            <a:endParaRPr sz="1800" b="1" dirty="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94" name="Google Shape;494;p30"/>
          <p:cNvSpPr txBox="1"/>
          <p:nvPr/>
        </p:nvSpPr>
        <p:spPr>
          <a:xfrm>
            <a:off x="8286569" y="1750667"/>
            <a:ext cx="29414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01</a:t>
            </a:r>
            <a:endParaRPr sz="2400" b="1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95" name="Google Shape;495;p30"/>
          <p:cNvSpPr txBox="1"/>
          <p:nvPr/>
        </p:nvSpPr>
        <p:spPr>
          <a:xfrm>
            <a:off x="8574856" y="4164172"/>
            <a:ext cx="29414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We are famous for our projects!</a:t>
            </a:r>
            <a:endParaRPr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96" name="Google Shape;496;p30"/>
          <p:cNvSpPr txBox="1"/>
          <p:nvPr/>
        </p:nvSpPr>
        <p:spPr>
          <a:xfrm>
            <a:off x="8574856" y="3794840"/>
            <a:ext cx="29414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226 PROJECTS</a:t>
            </a:r>
            <a:endParaRPr sz="1800" b="1" dirty="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97" name="Google Shape;497;p30"/>
          <p:cNvSpPr txBox="1"/>
          <p:nvPr/>
        </p:nvSpPr>
        <p:spPr>
          <a:xfrm>
            <a:off x="8570364" y="3333175"/>
            <a:ext cx="29414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02</a:t>
            </a:r>
            <a:endParaRPr sz="2400" b="1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98" name="Google Shape;498;p30"/>
          <p:cNvSpPr txBox="1"/>
          <p:nvPr/>
        </p:nvSpPr>
        <p:spPr>
          <a:xfrm>
            <a:off x="8291061" y="5745019"/>
            <a:ext cx="29414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Become a leader today!</a:t>
            </a:r>
            <a:endParaRPr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99" name="Google Shape;499;p30"/>
          <p:cNvSpPr txBox="1"/>
          <p:nvPr/>
        </p:nvSpPr>
        <p:spPr>
          <a:xfrm>
            <a:off x="8291061" y="5375687"/>
            <a:ext cx="29414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1150+ Leaders</a:t>
            </a:r>
            <a:endParaRPr sz="1800" b="1" dirty="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00" name="Google Shape;500;p30"/>
          <p:cNvSpPr txBox="1"/>
          <p:nvPr/>
        </p:nvSpPr>
        <p:spPr>
          <a:xfrm>
            <a:off x="8286569" y="4914022"/>
            <a:ext cx="29414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03</a:t>
            </a:r>
            <a:endParaRPr sz="2400" b="1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01" name="Google Shape;501;p30"/>
          <p:cNvSpPr txBox="1"/>
          <p:nvPr/>
        </p:nvSpPr>
        <p:spPr>
          <a:xfrm>
            <a:off x="962866" y="2581664"/>
            <a:ext cx="294145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Global AppSec’s are a great place to network and learn</a:t>
            </a:r>
            <a:endParaRPr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02" name="Google Shape;502;p30"/>
          <p:cNvSpPr txBox="1"/>
          <p:nvPr/>
        </p:nvSpPr>
        <p:spPr>
          <a:xfrm>
            <a:off x="962866" y="2212332"/>
            <a:ext cx="29414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Barlow"/>
                <a:ea typeface="Poppins Light"/>
                <a:cs typeface="Poppins Light"/>
                <a:sym typeface="Barlow"/>
              </a:rPr>
              <a:t>3 GLOBAL APPSECs</a:t>
            </a:r>
            <a:endParaRPr sz="1800" b="1" dirty="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03" name="Google Shape;503;p30"/>
          <p:cNvSpPr txBox="1"/>
          <p:nvPr/>
        </p:nvSpPr>
        <p:spPr>
          <a:xfrm>
            <a:off x="958374" y="1750667"/>
            <a:ext cx="29414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06</a:t>
            </a:r>
            <a:endParaRPr sz="2400" b="1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04" name="Google Shape;504;p30"/>
          <p:cNvSpPr txBox="1"/>
          <p:nvPr/>
        </p:nvSpPr>
        <p:spPr>
          <a:xfrm>
            <a:off x="679072" y="4164172"/>
            <a:ext cx="29414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There’s a chapter near you… or please create one!</a:t>
            </a:r>
            <a:endParaRPr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05" name="Google Shape;505;p30"/>
          <p:cNvSpPr txBox="1"/>
          <p:nvPr/>
        </p:nvSpPr>
        <p:spPr>
          <a:xfrm>
            <a:off x="679072" y="3794840"/>
            <a:ext cx="29414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272 CHAPTERS</a:t>
            </a:r>
            <a:endParaRPr sz="1800" b="1" dirty="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06" name="Google Shape;506;p30"/>
          <p:cNvSpPr txBox="1"/>
          <p:nvPr/>
        </p:nvSpPr>
        <p:spPr>
          <a:xfrm>
            <a:off x="674580" y="3333175"/>
            <a:ext cx="29414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05</a:t>
            </a:r>
            <a:endParaRPr sz="2400" b="1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07" name="Google Shape;507;p30"/>
          <p:cNvSpPr txBox="1"/>
          <p:nvPr/>
        </p:nvSpPr>
        <p:spPr>
          <a:xfrm>
            <a:off x="958374" y="5745019"/>
            <a:ext cx="29414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Medium Sized Regional Events near you!</a:t>
            </a:r>
            <a:endParaRPr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08" name="Google Shape;508;p30"/>
          <p:cNvSpPr txBox="1"/>
          <p:nvPr/>
        </p:nvSpPr>
        <p:spPr>
          <a:xfrm>
            <a:off x="958374" y="5375687"/>
            <a:ext cx="294145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20+ Regional AppSec Days</a:t>
            </a:r>
            <a:endParaRPr sz="1800" b="1" dirty="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09" name="Google Shape;509;p30"/>
          <p:cNvSpPr txBox="1"/>
          <p:nvPr/>
        </p:nvSpPr>
        <p:spPr>
          <a:xfrm>
            <a:off x="953882" y="4914022"/>
            <a:ext cx="29414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04</a:t>
            </a:r>
            <a:endParaRPr sz="2400" b="1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510" name="Google Shape;510;p30"/>
          <p:cNvCxnSpPr/>
          <p:nvPr/>
        </p:nvCxnSpPr>
        <p:spPr>
          <a:xfrm>
            <a:off x="8242308" y="3136844"/>
            <a:ext cx="3314881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1" name="Google Shape;511;p30"/>
          <p:cNvCxnSpPr/>
          <p:nvPr/>
        </p:nvCxnSpPr>
        <p:spPr>
          <a:xfrm>
            <a:off x="8242308" y="4697396"/>
            <a:ext cx="3314881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2" name="Google Shape;512;p30"/>
          <p:cNvCxnSpPr/>
          <p:nvPr/>
        </p:nvCxnSpPr>
        <p:spPr>
          <a:xfrm>
            <a:off x="634811" y="3136844"/>
            <a:ext cx="3314881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3" name="Google Shape;513;p30"/>
          <p:cNvCxnSpPr/>
          <p:nvPr/>
        </p:nvCxnSpPr>
        <p:spPr>
          <a:xfrm>
            <a:off x="634811" y="4697396"/>
            <a:ext cx="3314881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4" name="Google Shape;514;p30"/>
          <p:cNvSpPr/>
          <p:nvPr/>
        </p:nvSpPr>
        <p:spPr>
          <a:xfrm>
            <a:off x="5209887" y="4894778"/>
            <a:ext cx="500074" cy="500072"/>
          </a:xfrm>
          <a:custGeom>
            <a:avLst/>
            <a:gdLst/>
            <a:ahLst/>
            <a:cxnLst/>
            <a:rect l="l" t="t" r="r" b="b"/>
            <a:pathLst>
              <a:path w="500074" h="500072" extrusionOk="0">
                <a:moveTo>
                  <a:pt x="251136" y="235386"/>
                </a:moveTo>
                <a:cubicBezTo>
                  <a:pt x="243200" y="235020"/>
                  <a:pt x="236241" y="241246"/>
                  <a:pt x="235875" y="249304"/>
                </a:cubicBezTo>
                <a:cubicBezTo>
                  <a:pt x="235509" y="257240"/>
                  <a:pt x="241735" y="264199"/>
                  <a:pt x="249793" y="264565"/>
                </a:cubicBezTo>
                <a:cubicBezTo>
                  <a:pt x="257729" y="264931"/>
                  <a:pt x="264688" y="258705"/>
                  <a:pt x="265054" y="250647"/>
                </a:cubicBezTo>
                <a:cubicBezTo>
                  <a:pt x="265420" y="242711"/>
                  <a:pt x="259072" y="235752"/>
                  <a:pt x="251136" y="235386"/>
                </a:cubicBezTo>
                <a:close/>
                <a:moveTo>
                  <a:pt x="250404" y="205963"/>
                </a:moveTo>
                <a:cubicBezTo>
                  <a:pt x="274333" y="205963"/>
                  <a:pt x="294233" y="225863"/>
                  <a:pt x="294355" y="249793"/>
                </a:cubicBezTo>
                <a:cubicBezTo>
                  <a:pt x="294355" y="273722"/>
                  <a:pt x="274577" y="293622"/>
                  <a:pt x="250648" y="293866"/>
                </a:cubicBezTo>
                <a:cubicBezTo>
                  <a:pt x="226841" y="294110"/>
                  <a:pt x="206818" y="274332"/>
                  <a:pt x="206452" y="250281"/>
                </a:cubicBezTo>
                <a:cubicBezTo>
                  <a:pt x="206086" y="226352"/>
                  <a:pt x="226352" y="205963"/>
                  <a:pt x="250404" y="205963"/>
                </a:cubicBezTo>
                <a:close/>
                <a:moveTo>
                  <a:pt x="235753" y="147605"/>
                </a:moveTo>
                <a:cubicBezTo>
                  <a:pt x="235753" y="153831"/>
                  <a:pt x="235631" y="159447"/>
                  <a:pt x="235753" y="165185"/>
                </a:cubicBezTo>
                <a:cubicBezTo>
                  <a:pt x="235875" y="173243"/>
                  <a:pt x="232212" y="178371"/>
                  <a:pt x="224887" y="181911"/>
                </a:cubicBezTo>
                <a:cubicBezTo>
                  <a:pt x="217684" y="185330"/>
                  <a:pt x="210847" y="189359"/>
                  <a:pt x="204376" y="193876"/>
                </a:cubicBezTo>
                <a:cubicBezTo>
                  <a:pt x="197661" y="198515"/>
                  <a:pt x="191435" y="199248"/>
                  <a:pt x="184476" y="195097"/>
                </a:cubicBezTo>
                <a:cubicBezTo>
                  <a:pt x="179470" y="192167"/>
                  <a:pt x="174342" y="189237"/>
                  <a:pt x="168970" y="186062"/>
                </a:cubicBezTo>
                <a:cubicBezTo>
                  <a:pt x="164087" y="194609"/>
                  <a:pt x="159326" y="202911"/>
                  <a:pt x="154320" y="211335"/>
                </a:cubicBezTo>
                <a:cubicBezTo>
                  <a:pt x="159692" y="214509"/>
                  <a:pt x="164697" y="217439"/>
                  <a:pt x="169825" y="220369"/>
                </a:cubicBezTo>
                <a:cubicBezTo>
                  <a:pt x="176540" y="224154"/>
                  <a:pt x="179104" y="229648"/>
                  <a:pt x="178493" y="237339"/>
                </a:cubicBezTo>
                <a:cubicBezTo>
                  <a:pt x="177883" y="245763"/>
                  <a:pt x="177883" y="254187"/>
                  <a:pt x="178493" y="262489"/>
                </a:cubicBezTo>
                <a:cubicBezTo>
                  <a:pt x="179104" y="270547"/>
                  <a:pt x="176296" y="276041"/>
                  <a:pt x="169459" y="279826"/>
                </a:cubicBezTo>
                <a:cubicBezTo>
                  <a:pt x="164453" y="282634"/>
                  <a:pt x="159570" y="285442"/>
                  <a:pt x="154320" y="288494"/>
                </a:cubicBezTo>
                <a:cubicBezTo>
                  <a:pt x="159203" y="297040"/>
                  <a:pt x="163965" y="305220"/>
                  <a:pt x="168970" y="313888"/>
                </a:cubicBezTo>
                <a:cubicBezTo>
                  <a:pt x="174342" y="310836"/>
                  <a:pt x="179470" y="308028"/>
                  <a:pt x="184476" y="304976"/>
                </a:cubicBezTo>
                <a:cubicBezTo>
                  <a:pt x="191435" y="300825"/>
                  <a:pt x="197661" y="301435"/>
                  <a:pt x="204376" y="306075"/>
                </a:cubicBezTo>
                <a:cubicBezTo>
                  <a:pt x="210847" y="310592"/>
                  <a:pt x="217806" y="314621"/>
                  <a:pt x="224887" y="318039"/>
                </a:cubicBezTo>
                <a:cubicBezTo>
                  <a:pt x="232212" y="321458"/>
                  <a:pt x="235997" y="326585"/>
                  <a:pt x="235875" y="334765"/>
                </a:cubicBezTo>
                <a:cubicBezTo>
                  <a:pt x="235753" y="340626"/>
                  <a:pt x="235875" y="346364"/>
                  <a:pt x="235875" y="352224"/>
                </a:cubicBezTo>
                <a:cubicBezTo>
                  <a:pt x="245886" y="352224"/>
                  <a:pt x="255409" y="352224"/>
                  <a:pt x="265176" y="352224"/>
                </a:cubicBezTo>
                <a:cubicBezTo>
                  <a:pt x="265176" y="346242"/>
                  <a:pt x="265298" y="340503"/>
                  <a:pt x="265176" y="334887"/>
                </a:cubicBezTo>
                <a:cubicBezTo>
                  <a:pt x="265054" y="326830"/>
                  <a:pt x="268717" y="321702"/>
                  <a:pt x="276042" y="318161"/>
                </a:cubicBezTo>
                <a:cubicBezTo>
                  <a:pt x="283245" y="314743"/>
                  <a:pt x="290082" y="310836"/>
                  <a:pt x="296553" y="306197"/>
                </a:cubicBezTo>
                <a:cubicBezTo>
                  <a:pt x="303267" y="301557"/>
                  <a:pt x="309494" y="300825"/>
                  <a:pt x="316453" y="304976"/>
                </a:cubicBezTo>
                <a:cubicBezTo>
                  <a:pt x="321459" y="308028"/>
                  <a:pt x="326586" y="310836"/>
                  <a:pt x="331958" y="313888"/>
                </a:cubicBezTo>
                <a:cubicBezTo>
                  <a:pt x="336842" y="305342"/>
                  <a:pt x="341603" y="297040"/>
                  <a:pt x="346609" y="288616"/>
                </a:cubicBezTo>
                <a:cubicBezTo>
                  <a:pt x="341237" y="285442"/>
                  <a:pt x="336231" y="282512"/>
                  <a:pt x="331103" y="279582"/>
                </a:cubicBezTo>
                <a:cubicBezTo>
                  <a:pt x="324389" y="275797"/>
                  <a:pt x="321825" y="270303"/>
                  <a:pt x="322435" y="262611"/>
                </a:cubicBezTo>
                <a:cubicBezTo>
                  <a:pt x="323046" y="254187"/>
                  <a:pt x="323046" y="245763"/>
                  <a:pt x="322435" y="237339"/>
                </a:cubicBezTo>
                <a:cubicBezTo>
                  <a:pt x="321825" y="229526"/>
                  <a:pt x="324389" y="224032"/>
                  <a:pt x="331103" y="220369"/>
                </a:cubicBezTo>
                <a:cubicBezTo>
                  <a:pt x="336231" y="217561"/>
                  <a:pt x="341237" y="214509"/>
                  <a:pt x="346609" y="211335"/>
                </a:cubicBezTo>
                <a:cubicBezTo>
                  <a:pt x="341725" y="202788"/>
                  <a:pt x="336964" y="194609"/>
                  <a:pt x="331958" y="186062"/>
                </a:cubicBezTo>
                <a:cubicBezTo>
                  <a:pt x="326586" y="189115"/>
                  <a:pt x="321459" y="191923"/>
                  <a:pt x="316453" y="194975"/>
                </a:cubicBezTo>
                <a:cubicBezTo>
                  <a:pt x="309494" y="199126"/>
                  <a:pt x="303267" y="198515"/>
                  <a:pt x="296553" y="193876"/>
                </a:cubicBezTo>
                <a:cubicBezTo>
                  <a:pt x="290082" y="189359"/>
                  <a:pt x="283123" y="185330"/>
                  <a:pt x="276042" y="181911"/>
                </a:cubicBezTo>
                <a:cubicBezTo>
                  <a:pt x="268717" y="178493"/>
                  <a:pt x="264932" y="173365"/>
                  <a:pt x="265054" y="165185"/>
                </a:cubicBezTo>
                <a:cubicBezTo>
                  <a:pt x="265176" y="159447"/>
                  <a:pt x="265054" y="153587"/>
                  <a:pt x="265054" y="147605"/>
                </a:cubicBezTo>
                <a:cubicBezTo>
                  <a:pt x="255043" y="147605"/>
                  <a:pt x="245764" y="147605"/>
                  <a:pt x="235753" y="147605"/>
                </a:cubicBezTo>
                <a:close/>
                <a:moveTo>
                  <a:pt x="221224" y="118182"/>
                </a:moveTo>
                <a:cubicBezTo>
                  <a:pt x="240758" y="118059"/>
                  <a:pt x="260292" y="118059"/>
                  <a:pt x="279827" y="118182"/>
                </a:cubicBezTo>
                <a:cubicBezTo>
                  <a:pt x="288251" y="118304"/>
                  <a:pt x="294111" y="124408"/>
                  <a:pt x="294355" y="132832"/>
                </a:cubicBezTo>
                <a:cubicBezTo>
                  <a:pt x="294599" y="139791"/>
                  <a:pt x="294477" y="146872"/>
                  <a:pt x="294355" y="153831"/>
                </a:cubicBezTo>
                <a:cubicBezTo>
                  <a:pt x="294355" y="156517"/>
                  <a:pt x="295454" y="157860"/>
                  <a:pt x="297529" y="159569"/>
                </a:cubicBezTo>
                <a:cubicBezTo>
                  <a:pt x="305465" y="166284"/>
                  <a:pt x="312668" y="165185"/>
                  <a:pt x="320238" y="159081"/>
                </a:cubicBezTo>
                <a:cubicBezTo>
                  <a:pt x="323290" y="156639"/>
                  <a:pt x="326830" y="154930"/>
                  <a:pt x="330371" y="153221"/>
                </a:cubicBezTo>
                <a:cubicBezTo>
                  <a:pt x="337696" y="149558"/>
                  <a:pt x="345388" y="151267"/>
                  <a:pt x="349539" y="158226"/>
                </a:cubicBezTo>
                <a:cubicBezTo>
                  <a:pt x="359794" y="175441"/>
                  <a:pt x="369805" y="192655"/>
                  <a:pt x="379450" y="210236"/>
                </a:cubicBezTo>
                <a:cubicBezTo>
                  <a:pt x="383479" y="217561"/>
                  <a:pt x="380915" y="225008"/>
                  <a:pt x="373712" y="229526"/>
                </a:cubicBezTo>
                <a:cubicBezTo>
                  <a:pt x="367974" y="233066"/>
                  <a:pt x="361992" y="236485"/>
                  <a:pt x="356009" y="239781"/>
                </a:cubicBezTo>
                <a:cubicBezTo>
                  <a:pt x="353446" y="241124"/>
                  <a:pt x="353201" y="242955"/>
                  <a:pt x="352713" y="245519"/>
                </a:cubicBezTo>
                <a:cubicBezTo>
                  <a:pt x="350882" y="255897"/>
                  <a:pt x="355277" y="261757"/>
                  <a:pt x="364678" y="265297"/>
                </a:cubicBezTo>
                <a:cubicBezTo>
                  <a:pt x="368096" y="266640"/>
                  <a:pt x="371270" y="268838"/>
                  <a:pt x="374323" y="270913"/>
                </a:cubicBezTo>
                <a:cubicBezTo>
                  <a:pt x="380915" y="275309"/>
                  <a:pt x="383357" y="282756"/>
                  <a:pt x="379450" y="289715"/>
                </a:cubicBezTo>
                <a:cubicBezTo>
                  <a:pt x="369683" y="307296"/>
                  <a:pt x="359550" y="324754"/>
                  <a:pt x="349172" y="342091"/>
                </a:cubicBezTo>
                <a:cubicBezTo>
                  <a:pt x="345022" y="349050"/>
                  <a:pt x="337208" y="350515"/>
                  <a:pt x="329883" y="346608"/>
                </a:cubicBezTo>
                <a:cubicBezTo>
                  <a:pt x="323534" y="343189"/>
                  <a:pt x="317430" y="339649"/>
                  <a:pt x="311325" y="335864"/>
                </a:cubicBezTo>
                <a:cubicBezTo>
                  <a:pt x="309006" y="334521"/>
                  <a:pt x="307174" y="334277"/>
                  <a:pt x="305221" y="336108"/>
                </a:cubicBezTo>
                <a:cubicBezTo>
                  <a:pt x="304733" y="336475"/>
                  <a:pt x="304122" y="336963"/>
                  <a:pt x="303512" y="337085"/>
                </a:cubicBezTo>
                <a:cubicBezTo>
                  <a:pt x="294721" y="339771"/>
                  <a:pt x="293134" y="346120"/>
                  <a:pt x="294111" y="354299"/>
                </a:cubicBezTo>
                <a:cubicBezTo>
                  <a:pt x="294599" y="358450"/>
                  <a:pt x="294355" y="362723"/>
                  <a:pt x="294111" y="366997"/>
                </a:cubicBezTo>
                <a:cubicBezTo>
                  <a:pt x="293867" y="375665"/>
                  <a:pt x="287884" y="381647"/>
                  <a:pt x="279216" y="381769"/>
                </a:cubicBezTo>
                <a:cubicBezTo>
                  <a:pt x="269571" y="381891"/>
                  <a:pt x="259804" y="381769"/>
                  <a:pt x="250037" y="381769"/>
                </a:cubicBezTo>
                <a:cubicBezTo>
                  <a:pt x="240758" y="381769"/>
                  <a:pt x="231480" y="381891"/>
                  <a:pt x="222201" y="381769"/>
                </a:cubicBezTo>
                <a:cubicBezTo>
                  <a:pt x="212312" y="381647"/>
                  <a:pt x="206452" y="375787"/>
                  <a:pt x="206329" y="365898"/>
                </a:cubicBezTo>
                <a:cubicBezTo>
                  <a:pt x="206207" y="359427"/>
                  <a:pt x="206207" y="352834"/>
                  <a:pt x="206329" y="346364"/>
                </a:cubicBezTo>
                <a:cubicBezTo>
                  <a:pt x="206452" y="343434"/>
                  <a:pt x="205231" y="342091"/>
                  <a:pt x="202911" y="340259"/>
                </a:cubicBezTo>
                <a:cubicBezTo>
                  <a:pt x="195097" y="333789"/>
                  <a:pt x="188138" y="334765"/>
                  <a:pt x="180691" y="340748"/>
                </a:cubicBezTo>
                <a:cubicBezTo>
                  <a:pt x="177639" y="343189"/>
                  <a:pt x="174098" y="344899"/>
                  <a:pt x="170558" y="346608"/>
                </a:cubicBezTo>
                <a:cubicBezTo>
                  <a:pt x="162988" y="350515"/>
                  <a:pt x="155297" y="348683"/>
                  <a:pt x="151024" y="341602"/>
                </a:cubicBezTo>
                <a:cubicBezTo>
                  <a:pt x="140890" y="324510"/>
                  <a:pt x="131001" y="307418"/>
                  <a:pt x="121356" y="290081"/>
                </a:cubicBezTo>
                <a:cubicBezTo>
                  <a:pt x="117327" y="282756"/>
                  <a:pt x="119647" y="275186"/>
                  <a:pt x="126850" y="270669"/>
                </a:cubicBezTo>
                <a:cubicBezTo>
                  <a:pt x="132710" y="267007"/>
                  <a:pt x="139059" y="263832"/>
                  <a:pt x="144919" y="260048"/>
                </a:cubicBezTo>
                <a:cubicBezTo>
                  <a:pt x="146384" y="259071"/>
                  <a:pt x="147361" y="256751"/>
                  <a:pt x="147849" y="254798"/>
                </a:cubicBezTo>
                <a:cubicBezTo>
                  <a:pt x="150169" y="244665"/>
                  <a:pt x="145896" y="238438"/>
                  <a:pt x="136373" y="234898"/>
                </a:cubicBezTo>
                <a:cubicBezTo>
                  <a:pt x="132955" y="233677"/>
                  <a:pt x="129780" y="231357"/>
                  <a:pt x="126606" y="229281"/>
                </a:cubicBezTo>
                <a:cubicBezTo>
                  <a:pt x="119769" y="224764"/>
                  <a:pt x="117327" y="217317"/>
                  <a:pt x="121356" y="210114"/>
                </a:cubicBezTo>
                <a:cubicBezTo>
                  <a:pt x="131123" y="192655"/>
                  <a:pt x="141135" y="175319"/>
                  <a:pt x="151390" y="158226"/>
                </a:cubicBezTo>
                <a:cubicBezTo>
                  <a:pt x="155663" y="151145"/>
                  <a:pt x="163599" y="149558"/>
                  <a:pt x="171046" y="153587"/>
                </a:cubicBezTo>
                <a:cubicBezTo>
                  <a:pt x="177150" y="156883"/>
                  <a:pt x="183255" y="160424"/>
                  <a:pt x="189237" y="164087"/>
                </a:cubicBezTo>
                <a:cubicBezTo>
                  <a:pt x="191679" y="165552"/>
                  <a:pt x="193388" y="164941"/>
                  <a:pt x="195830" y="163964"/>
                </a:cubicBezTo>
                <a:cubicBezTo>
                  <a:pt x="205231" y="160424"/>
                  <a:pt x="208161" y="153953"/>
                  <a:pt x="206574" y="144430"/>
                </a:cubicBezTo>
                <a:cubicBezTo>
                  <a:pt x="205963" y="140646"/>
                  <a:pt x="206329" y="136617"/>
                  <a:pt x="206574" y="132710"/>
                </a:cubicBezTo>
                <a:cubicBezTo>
                  <a:pt x="206940" y="124286"/>
                  <a:pt x="212800" y="118304"/>
                  <a:pt x="221224" y="118182"/>
                </a:cubicBezTo>
                <a:close/>
                <a:moveTo>
                  <a:pt x="107315" y="88881"/>
                </a:moveTo>
                <a:cubicBezTo>
                  <a:pt x="94496" y="88881"/>
                  <a:pt x="89246" y="94130"/>
                  <a:pt x="89246" y="106950"/>
                </a:cubicBezTo>
                <a:cubicBezTo>
                  <a:pt x="89246" y="202300"/>
                  <a:pt x="89246" y="297773"/>
                  <a:pt x="89246" y="393123"/>
                </a:cubicBezTo>
                <a:cubicBezTo>
                  <a:pt x="89246" y="405943"/>
                  <a:pt x="94496" y="411192"/>
                  <a:pt x="107315" y="411192"/>
                </a:cubicBezTo>
                <a:cubicBezTo>
                  <a:pt x="202666" y="411192"/>
                  <a:pt x="298139" y="411192"/>
                  <a:pt x="393490" y="411192"/>
                </a:cubicBezTo>
                <a:cubicBezTo>
                  <a:pt x="406309" y="411192"/>
                  <a:pt x="411559" y="405943"/>
                  <a:pt x="411559" y="393123"/>
                </a:cubicBezTo>
                <a:cubicBezTo>
                  <a:pt x="411559" y="297773"/>
                  <a:pt x="411559" y="202300"/>
                  <a:pt x="411559" y="106950"/>
                </a:cubicBezTo>
                <a:cubicBezTo>
                  <a:pt x="411559" y="94130"/>
                  <a:pt x="406309" y="88881"/>
                  <a:pt x="393490" y="88881"/>
                </a:cubicBezTo>
                <a:cubicBezTo>
                  <a:pt x="345753" y="88881"/>
                  <a:pt x="298017" y="88881"/>
                  <a:pt x="250403" y="88881"/>
                </a:cubicBezTo>
                <a:cubicBezTo>
                  <a:pt x="202666" y="88881"/>
                  <a:pt x="155052" y="88881"/>
                  <a:pt x="107315" y="88881"/>
                </a:cubicBezTo>
                <a:close/>
                <a:moveTo>
                  <a:pt x="308639" y="1"/>
                </a:moveTo>
                <a:cubicBezTo>
                  <a:pt x="317185" y="1"/>
                  <a:pt x="323167" y="6593"/>
                  <a:pt x="323289" y="16116"/>
                </a:cubicBezTo>
                <a:cubicBezTo>
                  <a:pt x="323411" y="28813"/>
                  <a:pt x="323289" y="41510"/>
                  <a:pt x="323289" y="54208"/>
                </a:cubicBezTo>
                <a:cubicBezTo>
                  <a:pt x="323289" y="55917"/>
                  <a:pt x="323289" y="57626"/>
                  <a:pt x="323289" y="59335"/>
                </a:cubicBezTo>
                <a:cubicBezTo>
                  <a:pt x="333423" y="59335"/>
                  <a:pt x="342701" y="59335"/>
                  <a:pt x="352590" y="59335"/>
                </a:cubicBezTo>
                <a:cubicBezTo>
                  <a:pt x="352590" y="57504"/>
                  <a:pt x="352590" y="55917"/>
                  <a:pt x="352590" y="54330"/>
                </a:cubicBezTo>
                <a:cubicBezTo>
                  <a:pt x="352590" y="41999"/>
                  <a:pt x="352590" y="29546"/>
                  <a:pt x="352590" y="17215"/>
                </a:cubicBezTo>
                <a:cubicBezTo>
                  <a:pt x="352590" y="6838"/>
                  <a:pt x="358328" y="123"/>
                  <a:pt x="367119" y="1"/>
                </a:cubicBezTo>
                <a:cubicBezTo>
                  <a:pt x="376153" y="-121"/>
                  <a:pt x="381892" y="6715"/>
                  <a:pt x="381892" y="17459"/>
                </a:cubicBezTo>
                <a:cubicBezTo>
                  <a:pt x="381892" y="29058"/>
                  <a:pt x="381892" y="40534"/>
                  <a:pt x="381892" y="52132"/>
                </a:cubicBezTo>
                <a:cubicBezTo>
                  <a:pt x="381892" y="54452"/>
                  <a:pt x="381892" y="56894"/>
                  <a:pt x="381892" y="59579"/>
                </a:cubicBezTo>
                <a:cubicBezTo>
                  <a:pt x="386897" y="59579"/>
                  <a:pt x="391292" y="59457"/>
                  <a:pt x="395565" y="59579"/>
                </a:cubicBezTo>
                <a:cubicBezTo>
                  <a:pt x="421326" y="60068"/>
                  <a:pt x="440005" y="78625"/>
                  <a:pt x="440494" y="104508"/>
                </a:cubicBezTo>
                <a:cubicBezTo>
                  <a:pt x="440616" y="109025"/>
                  <a:pt x="440494" y="113420"/>
                  <a:pt x="440494" y="118182"/>
                </a:cubicBezTo>
                <a:cubicBezTo>
                  <a:pt x="455144" y="118182"/>
                  <a:pt x="469184" y="118182"/>
                  <a:pt x="483103" y="118182"/>
                </a:cubicBezTo>
                <a:cubicBezTo>
                  <a:pt x="493358" y="118182"/>
                  <a:pt x="500073" y="124164"/>
                  <a:pt x="500073" y="132954"/>
                </a:cubicBezTo>
                <a:cubicBezTo>
                  <a:pt x="499951" y="141622"/>
                  <a:pt x="493358" y="147483"/>
                  <a:pt x="483347" y="147483"/>
                </a:cubicBezTo>
                <a:cubicBezTo>
                  <a:pt x="470649" y="147483"/>
                  <a:pt x="457952" y="147483"/>
                  <a:pt x="445255" y="147483"/>
                </a:cubicBezTo>
                <a:cubicBezTo>
                  <a:pt x="443668" y="147483"/>
                  <a:pt x="442203" y="147483"/>
                  <a:pt x="440738" y="147483"/>
                </a:cubicBezTo>
                <a:cubicBezTo>
                  <a:pt x="440738" y="157616"/>
                  <a:pt x="440738" y="167017"/>
                  <a:pt x="440738" y="176784"/>
                </a:cubicBezTo>
                <a:cubicBezTo>
                  <a:pt x="455266" y="176784"/>
                  <a:pt x="469551" y="176784"/>
                  <a:pt x="483957" y="176784"/>
                </a:cubicBezTo>
                <a:cubicBezTo>
                  <a:pt x="493480" y="176784"/>
                  <a:pt x="500073" y="182888"/>
                  <a:pt x="500073" y="191434"/>
                </a:cubicBezTo>
                <a:cubicBezTo>
                  <a:pt x="500073" y="199980"/>
                  <a:pt x="493480" y="205963"/>
                  <a:pt x="483957" y="206085"/>
                </a:cubicBezTo>
                <a:cubicBezTo>
                  <a:pt x="471260" y="206207"/>
                  <a:pt x="458563" y="206085"/>
                  <a:pt x="445866" y="206085"/>
                </a:cubicBezTo>
                <a:cubicBezTo>
                  <a:pt x="444156" y="206085"/>
                  <a:pt x="442447" y="206085"/>
                  <a:pt x="440738" y="206085"/>
                </a:cubicBezTo>
                <a:cubicBezTo>
                  <a:pt x="440738" y="216218"/>
                  <a:pt x="440738" y="225497"/>
                  <a:pt x="440738" y="235386"/>
                </a:cubicBezTo>
                <a:cubicBezTo>
                  <a:pt x="442569" y="235386"/>
                  <a:pt x="444156" y="235386"/>
                  <a:pt x="445744" y="235386"/>
                </a:cubicBezTo>
                <a:cubicBezTo>
                  <a:pt x="458319" y="235386"/>
                  <a:pt x="470772" y="235386"/>
                  <a:pt x="483347" y="235386"/>
                </a:cubicBezTo>
                <a:cubicBezTo>
                  <a:pt x="493358" y="235386"/>
                  <a:pt x="499951" y="241246"/>
                  <a:pt x="500073" y="249914"/>
                </a:cubicBezTo>
                <a:cubicBezTo>
                  <a:pt x="500195" y="258705"/>
                  <a:pt x="493480" y="264687"/>
                  <a:pt x="483103" y="264687"/>
                </a:cubicBezTo>
                <a:cubicBezTo>
                  <a:pt x="471382" y="264687"/>
                  <a:pt x="459662" y="264687"/>
                  <a:pt x="447941" y="264687"/>
                </a:cubicBezTo>
                <a:cubicBezTo>
                  <a:pt x="445621" y="264687"/>
                  <a:pt x="443180" y="264687"/>
                  <a:pt x="440860" y="264687"/>
                </a:cubicBezTo>
                <a:cubicBezTo>
                  <a:pt x="440860" y="274820"/>
                  <a:pt x="440860" y="284343"/>
                  <a:pt x="440860" y="293988"/>
                </a:cubicBezTo>
                <a:cubicBezTo>
                  <a:pt x="443180" y="293988"/>
                  <a:pt x="445133" y="293988"/>
                  <a:pt x="447087" y="293988"/>
                </a:cubicBezTo>
                <a:cubicBezTo>
                  <a:pt x="459906" y="293988"/>
                  <a:pt x="472847" y="293866"/>
                  <a:pt x="485666" y="294110"/>
                </a:cubicBezTo>
                <a:cubicBezTo>
                  <a:pt x="493968" y="294232"/>
                  <a:pt x="500195" y="300947"/>
                  <a:pt x="500073" y="308883"/>
                </a:cubicBezTo>
                <a:cubicBezTo>
                  <a:pt x="499951" y="316696"/>
                  <a:pt x="493846" y="322923"/>
                  <a:pt x="485666" y="323289"/>
                </a:cubicBezTo>
                <a:cubicBezTo>
                  <a:pt x="478341" y="323533"/>
                  <a:pt x="471016" y="323411"/>
                  <a:pt x="463691" y="323411"/>
                </a:cubicBezTo>
                <a:cubicBezTo>
                  <a:pt x="456121" y="323411"/>
                  <a:pt x="448552" y="323411"/>
                  <a:pt x="440738" y="323411"/>
                </a:cubicBezTo>
                <a:cubicBezTo>
                  <a:pt x="440738" y="333422"/>
                  <a:pt x="440738" y="342945"/>
                  <a:pt x="440738" y="352712"/>
                </a:cubicBezTo>
                <a:cubicBezTo>
                  <a:pt x="455388" y="352712"/>
                  <a:pt x="469673" y="352712"/>
                  <a:pt x="483957" y="352712"/>
                </a:cubicBezTo>
                <a:cubicBezTo>
                  <a:pt x="493480" y="352712"/>
                  <a:pt x="500073" y="358939"/>
                  <a:pt x="499951" y="367363"/>
                </a:cubicBezTo>
                <a:cubicBezTo>
                  <a:pt x="499951" y="375909"/>
                  <a:pt x="493358" y="381891"/>
                  <a:pt x="483835" y="381891"/>
                </a:cubicBezTo>
                <a:cubicBezTo>
                  <a:pt x="471138" y="381891"/>
                  <a:pt x="458441" y="381891"/>
                  <a:pt x="445744" y="381891"/>
                </a:cubicBezTo>
                <a:cubicBezTo>
                  <a:pt x="444034" y="381891"/>
                  <a:pt x="442325" y="381891"/>
                  <a:pt x="440127" y="381891"/>
                </a:cubicBezTo>
                <a:cubicBezTo>
                  <a:pt x="441348" y="399106"/>
                  <a:pt x="440005" y="414977"/>
                  <a:pt x="427552" y="427552"/>
                </a:cubicBezTo>
                <a:cubicBezTo>
                  <a:pt x="414855" y="440249"/>
                  <a:pt x="398862" y="441348"/>
                  <a:pt x="381892" y="440371"/>
                </a:cubicBezTo>
                <a:cubicBezTo>
                  <a:pt x="381892" y="454167"/>
                  <a:pt x="381525" y="467231"/>
                  <a:pt x="382014" y="480416"/>
                </a:cubicBezTo>
                <a:cubicBezTo>
                  <a:pt x="382380" y="489451"/>
                  <a:pt x="379572" y="496165"/>
                  <a:pt x="371148" y="500072"/>
                </a:cubicBezTo>
                <a:cubicBezTo>
                  <a:pt x="368584" y="500072"/>
                  <a:pt x="365898" y="500072"/>
                  <a:pt x="363334" y="500072"/>
                </a:cubicBezTo>
                <a:cubicBezTo>
                  <a:pt x="354910" y="496165"/>
                  <a:pt x="352102" y="489451"/>
                  <a:pt x="352468" y="480416"/>
                </a:cubicBezTo>
                <a:cubicBezTo>
                  <a:pt x="352957" y="468696"/>
                  <a:pt x="352590" y="456975"/>
                  <a:pt x="352590" y="445255"/>
                </a:cubicBezTo>
                <a:cubicBezTo>
                  <a:pt x="352590" y="443668"/>
                  <a:pt x="352590" y="442203"/>
                  <a:pt x="352590" y="440738"/>
                </a:cubicBezTo>
                <a:cubicBezTo>
                  <a:pt x="342457" y="440738"/>
                  <a:pt x="333056" y="440738"/>
                  <a:pt x="323289" y="440738"/>
                </a:cubicBezTo>
                <a:cubicBezTo>
                  <a:pt x="323289" y="454167"/>
                  <a:pt x="322923" y="467231"/>
                  <a:pt x="323411" y="480416"/>
                </a:cubicBezTo>
                <a:cubicBezTo>
                  <a:pt x="323778" y="489451"/>
                  <a:pt x="320970" y="496165"/>
                  <a:pt x="312545" y="500072"/>
                </a:cubicBezTo>
                <a:cubicBezTo>
                  <a:pt x="309982" y="500072"/>
                  <a:pt x="307296" y="500072"/>
                  <a:pt x="304732" y="500072"/>
                </a:cubicBezTo>
                <a:cubicBezTo>
                  <a:pt x="296308" y="496165"/>
                  <a:pt x="293500" y="489451"/>
                  <a:pt x="293866" y="480416"/>
                </a:cubicBezTo>
                <a:cubicBezTo>
                  <a:pt x="294354" y="468696"/>
                  <a:pt x="293988" y="456975"/>
                  <a:pt x="293988" y="445255"/>
                </a:cubicBezTo>
                <a:cubicBezTo>
                  <a:pt x="293988" y="443668"/>
                  <a:pt x="293988" y="442203"/>
                  <a:pt x="293988" y="440738"/>
                </a:cubicBezTo>
                <a:cubicBezTo>
                  <a:pt x="283855" y="440738"/>
                  <a:pt x="274454" y="440738"/>
                  <a:pt x="264687" y="440738"/>
                </a:cubicBezTo>
                <a:cubicBezTo>
                  <a:pt x="264687" y="454167"/>
                  <a:pt x="264321" y="467231"/>
                  <a:pt x="264809" y="480416"/>
                </a:cubicBezTo>
                <a:cubicBezTo>
                  <a:pt x="265175" y="489451"/>
                  <a:pt x="262367" y="496165"/>
                  <a:pt x="253943" y="500072"/>
                </a:cubicBezTo>
                <a:cubicBezTo>
                  <a:pt x="251379" y="500072"/>
                  <a:pt x="248693" y="500072"/>
                  <a:pt x="246130" y="500072"/>
                </a:cubicBezTo>
                <a:cubicBezTo>
                  <a:pt x="237706" y="496165"/>
                  <a:pt x="234897" y="489451"/>
                  <a:pt x="235264" y="480416"/>
                </a:cubicBezTo>
                <a:cubicBezTo>
                  <a:pt x="235752" y="468696"/>
                  <a:pt x="235386" y="456975"/>
                  <a:pt x="235386" y="445255"/>
                </a:cubicBezTo>
                <a:cubicBezTo>
                  <a:pt x="235386" y="443668"/>
                  <a:pt x="235386" y="442203"/>
                  <a:pt x="235386" y="440738"/>
                </a:cubicBezTo>
                <a:cubicBezTo>
                  <a:pt x="225252" y="440738"/>
                  <a:pt x="215852" y="440738"/>
                  <a:pt x="206085" y="440738"/>
                </a:cubicBezTo>
                <a:cubicBezTo>
                  <a:pt x="206085" y="454167"/>
                  <a:pt x="205718" y="467231"/>
                  <a:pt x="206207" y="480416"/>
                </a:cubicBezTo>
                <a:cubicBezTo>
                  <a:pt x="206573" y="489451"/>
                  <a:pt x="203765" y="496165"/>
                  <a:pt x="195341" y="500072"/>
                </a:cubicBezTo>
                <a:cubicBezTo>
                  <a:pt x="192777" y="500072"/>
                  <a:pt x="190091" y="500072"/>
                  <a:pt x="187527" y="500072"/>
                </a:cubicBezTo>
                <a:cubicBezTo>
                  <a:pt x="179103" y="496165"/>
                  <a:pt x="176295" y="489451"/>
                  <a:pt x="176662" y="480416"/>
                </a:cubicBezTo>
                <a:cubicBezTo>
                  <a:pt x="177150" y="468696"/>
                  <a:pt x="176784" y="456975"/>
                  <a:pt x="176784" y="445255"/>
                </a:cubicBezTo>
                <a:cubicBezTo>
                  <a:pt x="176784" y="443668"/>
                  <a:pt x="176784" y="442203"/>
                  <a:pt x="176784" y="440738"/>
                </a:cubicBezTo>
                <a:cubicBezTo>
                  <a:pt x="166650" y="440738"/>
                  <a:pt x="157249" y="440738"/>
                  <a:pt x="147482" y="440738"/>
                </a:cubicBezTo>
                <a:cubicBezTo>
                  <a:pt x="147482" y="454167"/>
                  <a:pt x="147116" y="467231"/>
                  <a:pt x="147604" y="480416"/>
                </a:cubicBezTo>
                <a:cubicBezTo>
                  <a:pt x="147971" y="489451"/>
                  <a:pt x="145163" y="496165"/>
                  <a:pt x="136739" y="500072"/>
                </a:cubicBezTo>
                <a:cubicBezTo>
                  <a:pt x="134175" y="500072"/>
                  <a:pt x="131489" y="500072"/>
                  <a:pt x="128925" y="500072"/>
                </a:cubicBezTo>
                <a:cubicBezTo>
                  <a:pt x="120501" y="496165"/>
                  <a:pt x="117693" y="489451"/>
                  <a:pt x="118059" y="480416"/>
                </a:cubicBezTo>
                <a:cubicBezTo>
                  <a:pt x="118548" y="468696"/>
                  <a:pt x="118181" y="456975"/>
                  <a:pt x="118181" y="445255"/>
                </a:cubicBezTo>
                <a:cubicBezTo>
                  <a:pt x="118181" y="443668"/>
                  <a:pt x="118181" y="442203"/>
                  <a:pt x="118181" y="440249"/>
                </a:cubicBezTo>
                <a:cubicBezTo>
                  <a:pt x="100967" y="441348"/>
                  <a:pt x="85095" y="440127"/>
                  <a:pt x="72520" y="427552"/>
                </a:cubicBezTo>
                <a:cubicBezTo>
                  <a:pt x="59823" y="414855"/>
                  <a:pt x="58724" y="398861"/>
                  <a:pt x="59701" y="381891"/>
                </a:cubicBezTo>
                <a:cubicBezTo>
                  <a:pt x="45905" y="381891"/>
                  <a:pt x="32720" y="381525"/>
                  <a:pt x="19656" y="382013"/>
                </a:cubicBezTo>
                <a:cubicBezTo>
                  <a:pt x="10622" y="382380"/>
                  <a:pt x="3907" y="379572"/>
                  <a:pt x="0" y="371148"/>
                </a:cubicBezTo>
                <a:cubicBezTo>
                  <a:pt x="0" y="368584"/>
                  <a:pt x="0" y="365898"/>
                  <a:pt x="0" y="363334"/>
                </a:cubicBezTo>
                <a:cubicBezTo>
                  <a:pt x="3907" y="354910"/>
                  <a:pt x="10622" y="352102"/>
                  <a:pt x="19656" y="352468"/>
                </a:cubicBezTo>
                <a:cubicBezTo>
                  <a:pt x="31377" y="352956"/>
                  <a:pt x="43097" y="352590"/>
                  <a:pt x="54818" y="352590"/>
                </a:cubicBezTo>
                <a:cubicBezTo>
                  <a:pt x="56405" y="352590"/>
                  <a:pt x="57870" y="352590"/>
                  <a:pt x="59335" y="352590"/>
                </a:cubicBezTo>
                <a:cubicBezTo>
                  <a:pt x="59335" y="342457"/>
                  <a:pt x="59335" y="333056"/>
                  <a:pt x="59335" y="323289"/>
                </a:cubicBezTo>
                <a:cubicBezTo>
                  <a:pt x="45905" y="323289"/>
                  <a:pt x="32842" y="322923"/>
                  <a:pt x="19656" y="323411"/>
                </a:cubicBezTo>
                <a:cubicBezTo>
                  <a:pt x="10622" y="323777"/>
                  <a:pt x="3907" y="320969"/>
                  <a:pt x="0" y="312545"/>
                </a:cubicBezTo>
                <a:cubicBezTo>
                  <a:pt x="0" y="309982"/>
                  <a:pt x="0" y="307296"/>
                  <a:pt x="0" y="304732"/>
                </a:cubicBezTo>
                <a:cubicBezTo>
                  <a:pt x="3907" y="296308"/>
                  <a:pt x="10622" y="293500"/>
                  <a:pt x="19656" y="293866"/>
                </a:cubicBezTo>
                <a:cubicBezTo>
                  <a:pt x="31377" y="294354"/>
                  <a:pt x="43097" y="293988"/>
                  <a:pt x="54818" y="293988"/>
                </a:cubicBezTo>
                <a:cubicBezTo>
                  <a:pt x="56405" y="293988"/>
                  <a:pt x="57870" y="293988"/>
                  <a:pt x="59335" y="293988"/>
                </a:cubicBezTo>
                <a:cubicBezTo>
                  <a:pt x="59335" y="283855"/>
                  <a:pt x="59335" y="274454"/>
                  <a:pt x="59335" y="264687"/>
                </a:cubicBezTo>
                <a:cubicBezTo>
                  <a:pt x="45905" y="264687"/>
                  <a:pt x="32842" y="264321"/>
                  <a:pt x="19656" y="264809"/>
                </a:cubicBezTo>
                <a:cubicBezTo>
                  <a:pt x="10622" y="265175"/>
                  <a:pt x="3907" y="262367"/>
                  <a:pt x="0" y="253943"/>
                </a:cubicBezTo>
                <a:cubicBezTo>
                  <a:pt x="0" y="251379"/>
                  <a:pt x="0" y="248693"/>
                  <a:pt x="0" y="246130"/>
                </a:cubicBezTo>
                <a:cubicBezTo>
                  <a:pt x="3907" y="237706"/>
                  <a:pt x="10622" y="234898"/>
                  <a:pt x="19656" y="235264"/>
                </a:cubicBezTo>
                <a:cubicBezTo>
                  <a:pt x="31377" y="235752"/>
                  <a:pt x="43097" y="235386"/>
                  <a:pt x="54818" y="235386"/>
                </a:cubicBezTo>
                <a:cubicBezTo>
                  <a:pt x="56405" y="235386"/>
                  <a:pt x="57870" y="235386"/>
                  <a:pt x="59335" y="235386"/>
                </a:cubicBezTo>
                <a:cubicBezTo>
                  <a:pt x="59335" y="225253"/>
                  <a:pt x="59335" y="215852"/>
                  <a:pt x="59335" y="206085"/>
                </a:cubicBezTo>
                <a:cubicBezTo>
                  <a:pt x="45905" y="206085"/>
                  <a:pt x="32842" y="205719"/>
                  <a:pt x="19656" y="206207"/>
                </a:cubicBezTo>
                <a:cubicBezTo>
                  <a:pt x="10866" y="206451"/>
                  <a:pt x="4273" y="203765"/>
                  <a:pt x="366" y="195341"/>
                </a:cubicBezTo>
                <a:cubicBezTo>
                  <a:pt x="366" y="192777"/>
                  <a:pt x="366" y="190091"/>
                  <a:pt x="366" y="187527"/>
                </a:cubicBezTo>
                <a:cubicBezTo>
                  <a:pt x="4273" y="179103"/>
                  <a:pt x="10988" y="176295"/>
                  <a:pt x="20022" y="176662"/>
                </a:cubicBezTo>
                <a:cubicBezTo>
                  <a:pt x="31743" y="177150"/>
                  <a:pt x="43463" y="176784"/>
                  <a:pt x="55184" y="176784"/>
                </a:cubicBezTo>
                <a:cubicBezTo>
                  <a:pt x="56771" y="176784"/>
                  <a:pt x="58236" y="176784"/>
                  <a:pt x="59701" y="176784"/>
                </a:cubicBezTo>
                <a:cubicBezTo>
                  <a:pt x="59701" y="166650"/>
                  <a:pt x="59701" y="157250"/>
                  <a:pt x="59701" y="147483"/>
                </a:cubicBezTo>
                <a:cubicBezTo>
                  <a:pt x="46271" y="147483"/>
                  <a:pt x="33208" y="147116"/>
                  <a:pt x="20022" y="147605"/>
                </a:cubicBezTo>
                <a:cubicBezTo>
                  <a:pt x="10988" y="147971"/>
                  <a:pt x="4273" y="145163"/>
                  <a:pt x="366" y="136739"/>
                </a:cubicBezTo>
                <a:cubicBezTo>
                  <a:pt x="366" y="134175"/>
                  <a:pt x="366" y="131489"/>
                  <a:pt x="366" y="128925"/>
                </a:cubicBezTo>
                <a:cubicBezTo>
                  <a:pt x="4273" y="120501"/>
                  <a:pt x="10988" y="117693"/>
                  <a:pt x="20022" y="118060"/>
                </a:cubicBezTo>
                <a:cubicBezTo>
                  <a:pt x="33086" y="118548"/>
                  <a:pt x="46271" y="118182"/>
                  <a:pt x="60067" y="118182"/>
                </a:cubicBezTo>
                <a:cubicBezTo>
                  <a:pt x="59091" y="101211"/>
                  <a:pt x="60189" y="85096"/>
                  <a:pt x="72887" y="72521"/>
                </a:cubicBezTo>
                <a:cubicBezTo>
                  <a:pt x="85584" y="59824"/>
                  <a:pt x="101577" y="58725"/>
                  <a:pt x="118548" y="59824"/>
                </a:cubicBezTo>
                <a:cubicBezTo>
                  <a:pt x="118548" y="44929"/>
                  <a:pt x="118548" y="30645"/>
                  <a:pt x="118548" y="16360"/>
                </a:cubicBezTo>
                <a:cubicBezTo>
                  <a:pt x="118548" y="6838"/>
                  <a:pt x="124530" y="245"/>
                  <a:pt x="133076" y="245"/>
                </a:cubicBezTo>
                <a:cubicBezTo>
                  <a:pt x="141622" y="245"/>
                  <a:pt x="147727" y="6715"/>
                  <a:pt x="147727" y="16238"/>
                </a:cubicBezTo>
                <a:cubicBezTo>
                  <a:pt x="147849" y="29058"/>
                  <a:pt x="147727" y="41999"/>
                  <a:pt x="147727" y="54818"/>
                </a:cubicBezTo>
                <a:cubicBezTo>
                  <a:pt x="147727" y="56405"/>
                  <a:pt x="147849" y="57992"/>
                  <a:pt x="147971" y="59335"/>
                </a:cubicBezTo>
                <a:cubicBezTo>
                  <a:pt x="157860" y="59335"/>
                  <a:pt x="167383" y="59335"/>
                  <a:pt x="177028" y="59335"/>
                </a:cubicBezTo>
                <a:cubicBezTo>
                  <a:pt x="177028" y="44318"/>
                  <a:pt x="176906" y="29668"/>
                  <a:pt x="177028" y="15017"/>
                </a:cubicBezTo>
                <a:cubicBezTo>
                  <a:pt x="177150" y="6593"/>
                  <a:pt x="183376" y="245"/>
                  <a:pt x="191434" y="123"/>
                </a:cubicBezTo>
                <a:cubicBezTo>
                  <a:pt x="199614" y="1"/>
                  <a:pt x="206085" y="6349"/>
                  <a:pt x="206207" y="15017"/>
                </a:cubicBezTo>
                <a:cubicBezTo>
                  <a:pt x="206329" y="24662"/>
                  <a:pt x="206207" y="34185"/>
                  <a:pt x="206207" y="43830"/>
                </a:cubicBezTo>
                <a:cubicBezTo>
                  <a:pt x="206207" y="48958"/>
                  <a:pt x="206207" y="54086"/>
                  <a:pt x="206207" y="59335"/>
                </a:cubicBezTo>
                <a:cubicBezTo>
                  <a:pt x="216218" y="59335"/>
                  <a:pt x="225741" y="59335"/>
                  <a:pt x="235508" y="59335"/>
                </a:cubicBezTo>
                <a:cubicBezTo>
                  <a:pt x="235508" y="57260"/>
                  <a:pt x="235508" y="55428"/>
                  <a:pt x="235508" y="53719"/>
                </a:cubicBezTo>
                <a:cubicBezTo>
                  <a:pt x="235508" y="40656"/>
                  <a:pt x="235386" y="27715"/>
                  <a:pt x="235630" y="14651"/>
                </a:cubicBezTo>
                <a:cubicBezTo>
                  <a:pt x="235752" y="6349"/>
                  <a:pt x="242345" y="123"/>
                  <a:pt x="250281" y="123"/>
                </a:cubicBezTo>
                <a:cubicBezTo>
                  <a:pt x="258094" y="245"/>
                  <a:pt x="264321" y="6349"/>
                  <a:pt x="264687" y="14407"/>
                </a:cubicBezTo>
                <a:cubicBezTo>
                  <a:pt x="264809" y="16482"/>
                  <a:pt x="264687" y="18680"/>
                  <a:pt x="264687" y="20756"/>
                </a:cubicBezTo>
                <a:cubicBezTo>
                  <a:pt x="264687" y="33575"/>
                  <a:pt x="264687" y="46394"/>
                  <a:pt x="264687" y="59335"/>
                </a:cubicBezTo>
                <a:cubicBezTo>
                  <a:pt x="274698" y="59335"/>
                  <a:pt x="284099" y="59335"/>
                  <a:pt x="293988" y="59335"/>
                </a:cubicBezTo>
                <a:cubicBezTo>
                  <a:pt x="293988" y="44807"/>
                  <a:pt x="293988" y="30400"/>
                  <a:pt x="293988" y="16116"/>
                </a:cubicBezTo>
                <a:cubicBezTo>
                  <a:pt x="293988" y="6593"/>
                  <a:pt x="300093" y="1"/>
                  <a:pt x="308639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15" name="Google Shape;515;p30"/>
          <p:cNvSpPr/>
          <p:nvPr/>
        </p:nvSpPr>
        <p:spPr>
          <a:xfrm>
            <a:off x="5254779" y="2434880"/>
            <a:ext cx="410289" cy="499945"/>
          </a:xfrm>
          <a:custGeom>
            <a:avLst/>
            <a:gdLst/>
            <a:ahLst/>
            <a:cxnLst/>
            <a:rect l="l" t="t" r="r" b="b"/>
            <a:pathLst>
              <a:path w="410289" h="499945" extrusionOk="0">
                <a:moveTo>
                  <a:pt x="156887" y="499823"/>
                </a:moveTo>
                <a:cubicBezTo>
                  <a:pt x="151637" y="497259"/>
                  <a:pt x="148096" y="492986"/>
                  <a:pt x="145166" y="487981"/>
                </a:cubicBezTo>
                <a:cubicBezTo>
                  <a:pt x="125266" y="455627"/>
                  <a:pt x="101093" y="426693"/>
                  <a:pt x="73745" y="400566"/>
                </a:cubicBezTo>
                <a:cubicBezTo>
                  <a:pt x="67274" y="394461"/>
                  <a:pt x="62513" y="387258"/>
                  <a:pt x="59949" y="378468"/>
                </a:cubicBezTo>
                <a:cubicBezTo>
                  <a:pt x="55310" y="361986"/>
                  <a:pt x="61292" y="343307"/>
                  <a:pt x="75454" y="332197"/>
                </a:cubicBezTo>
                <a:cubicBezTo>
                  <a:pt x="89006" y="321575"/>
                  <a:pt x="109028" y="319866"/>
                  <a:pt x="123557" y="328778"/>
                </a:cubicBezTo>
                <a:cubicBezTo>
                  <a:pt x="131126" y="333417"/>
                  <a:pt x="138207" y="338911"/>
                  <a:pt x="145899" y="344283"/>
                </a:cubicBezTo>
                <a:cubicBezTo>
                  <a:pt x="146021" y="342574"/>
                  <a:pt x="146143" y="341231"/>
                  <a:pt x="146143" y="339888"/>
                </a:cubicBezTo>
                <a:cubicBezTo>
                  <a:pt x="146143" y="311198"/>
                  <a:pt x="146143" y="282629"/>
                  <a:pt x="146021" y="253938"/>
                </a:cubicBezTo>
                <a:cubicBezTo>
                  <a:pt x="146021" y="251985"/>
                  <a:pt x="145288" y="249299"/>
                  <a:pt x="143945" y="248078"/>
                </a:cubicBezTo>
                <a:cubicBezTo>
                  <a:pt x="129173" y="234282"/>
                  <a:pt x="124045" y="226224"/>
                  <a:pt x="118185" y="205836"/>
                </a:cubicBezTo>
                <a:cubicBezTo>
                  <a:pt x="107807" y="205836"/>
                  <a:pt x="97308" y="205714"/>
                  <a:pt x="86808" y="205958"/>
                </a:cubicBezTo>
                <a:cubicBezTo>
                  <a:pt x="85709" y="205958"/>
                  <a:pt x="84367" y="207667"/>
                  <a:pt x="83756" y="208888"/>
                </a:cubicBezTo>
                <a:cubicBezTo>
                  <a:pt x="73257" y="230742"/>
                  <a:pt x="50670" y="240142"/>
                  <a:pt x="27840" y="232085"/>
                </a:cubicBezTo>
                <a:cubicBezTo>
                  <a:pt x="-2072" y="221463"/>
                  <a:pt x="-9885" y="179343"/>
                  <a:pt x="14288" y="158710"/>
                </a:cubicBezTo>
                <a:cubicBezTo>
                  <a:pt x="37607" y="138687"/>
                  <a:pt x="70571" y="145769"/>
                  <a:pt x="83878" y="173482"/>
                </a:cubicBezTo>
                <a:cubicBezTo>
                  <a:pt x="84489" y="174703"/>
                  <a:pt x="85954" y="176413"/>
                  <a:pt x="87052" y="176413"/>
                </a:cubicBezTo>
                <a:cubicBezTo>
                  <a:pt x="97430" y="176657"/>
                  <a:pt x="107807" y="176535"/>
                  <a:pt x="117574" y="176535"/>
                </a:cubicBezTo>
                <a:cubicBezTo>
                  <a:pt x="121237" y="167622"/>
                  <a:pt x="124778" y="159320"/>
                  <a:pt x="128440" y="150408"/>
                </a:cubicBezTo>
                <a:cubicBezTo>
                  <a:pt x="121603" y="143449"/>
                  <a:pt x="114156" y="135879"/>
                  <a:pt x="106709" y="128554"/>
                </a:cubicBezTo>
                <a:cubicBezTo>
                  <a:pt x="105976" y="127822"/>
                  <a:pt x="103656" y="128188"/>
                  <a:pt x="102313" y="128676"/>
                </a:cubicBezTo>
                <a:cubicBezTo>
                  <a:pt x="74722" y="138443"/>
                  <a:pt x="46885" y="121351"/>
                  <a:pt x="43223" y="92416"/>
                </a:cubicBezTo>
                <a:cubicBezTo>
                  <a:pt x="40293" y="69586"/>
                  <a:pt x="57019" y="47732"/>
                  <a:pt x="79971" y="44314"/>
                </a:cubicBezTo>
                <a:cubicBezTo>
                  <a:pt x="103779" y="40773"/>
                  <a:pt x="125876" y="56522"/>
                  <a:pt x="129905" y="79719"/>
                </a:cubicBezTo>
                <a:cubicBezTo>
                  <a:pt x="131370" y="87777"/>
                  <a:pt x="130394" y="95590"/>
                  <a:pt x="127830" y="103282"/>
                </a:cubicBezTo>
                <a:cubicBezTo>
                  <a:pt x="127342" y="104747"/>
                  <a:pt x="127464" y="107311"/>
                  <a:pt x="128440" y="108288"/>
                </a:cubicBezTo>
                <a:cubicBezTo>
                  <a:pt x="135399" y="115613"/>
                  <a:pt x="142603" y="122694"/>
                  <a:pt x="149317" y="129409"/>
                </a:cubicBezTo>
                <a:cubicBezTo>
                  <a:pt x="158108" y="125746"/>
                  <a:pt x="166410" y="122328"/>
                  <a:pt x="175688" y="118421"/>
                </a:cubicBezTo>
                <a:cubicBezTo>
                  <a:pt x="175688" y="108410"/>
                  <a:pt x="175810" y="97422"/>
                  <a:pt x="175566" y="86434"/>
                </a:cubicBezTo>
                <a:cubicBezTo>
                  <a:pt x="175566" y="85579"/>
                  <a:pt x="173857" y="84358"/>
                  <a:pt x="172636" y="83870"/>
                </a:cubicBezTo>
                <a:cubicBezTo>
                  <a:pt x="150782" y="73493"/>
                  <a:pt x="141382" y="50784"/>
                  <a:pt x="149439" y="27954"/>
                </a:cubicBezTo>
                <a:cubicBezTo>
                  <a:pt x="159817" y="-2080"/>
                  <a:pt x="201815" y="-9893"/>
                  <a:pt x="222570" y="14280"/>
                </a:cubicBezTo>
                <a:cubicBezTo>
                  <a:pt x="242593" y="37599"/>
                  <a:pt x="235512" y="70562"/>
                  <a:pt x="207798" y="83870"/>
                </a:cubicBezTo>
                <a:cubicBezTo>
                  <a:pt x="206577" y="84480"/>
                  <a:pt x="204867" y="85946"/>
                  <a:pt x="204867" y="87044"/>
                </a:cubicBezTo>
                <a:cubicBezTo>
                  <a:pt x="204623" y="97788"/>
                  <a:pt x="204745" y="108532"/>
                  <a:pt x="204745" y="118543"/>
                </a:cubicBezTo>
                <a:cubicBezTo>
                  <a:pt x="213658" y="122206"/>
                  <a:pt x="221960" y="125746"/>
                  <a:pt x="230872" y="129409"/>
                </a:cubicBezTo>
                <a:cubicBezTo>
                  <a:pt x="237831" y="122572"/>
                  <a:pt x="245401" y="115247"/>
                  <a:pt x="252726" y="107677"/>
                </a:cubicBezTo>
                <a:cubicBezTo>
                  <a:pt x="253458" y="106823"/>
                  <a:pt x="253092" y="104381"/>
                  <a:pt x="252604" y="102916"/>
                </a:cubicBezTo>
                <a:cubicBezTo>
                  <a:pt x="242959" y="76056"/>
                  <a:pt x="260051" y="48098"/>
                  <a:pt x="288498" y="44314"/>
                </a:cubicBezTo>
                <a:cubicBezTo>
                  <a:pt x="311450" y="41261"/>
                  <a:pt x="333548" y="57743"/>
                  <a:pt x="336967" y="80452"/>
                </a:cubicBezTo>
                <a:cubicBezTo>
                  <a:pt x="340629" y="104869"/>
                  <a:pt x="324880" y="126967"/>
                  <a:pt x="301195" y="130996"/>
                </a:cubicBezTo>
                <a:cubicBezTo>
                  <a:pt x="293259" y="132339"/>
                  <a:pt x="285690" y="131362"/>
                  <a:pt x="278120" y="128798"/>
                </a:cubicBezTo>
                <a:cubicBezTo>
                  <a:pt x="276655" y="128310"/>
                  <a:pt x="274091" y="128432"/>
                  <a:pt x="273115" y="129409"/>
                </a:cubicBezTo>
                <a:cubicBezTo>
                  <a:pt x="265789" y="136368"/>
                  <a:pt x="258830" y="143571"/>
                  <a:pt x="251993" y="150408"/>
                </a:cubicBezTo>
                <a:cubicBezTo>
                  <a:pt x="255656" y="159076"/>
                  <a:pt x="259075" y="167378"/>
                  <a:pt x="262859" y="176657"/>
                </a:cubicBezTo>
                <a:cubicBezTo>
                  <a:pt x="272504" y="176657"/>
                  <a:pt x="283248" y="176779"/>
                  <a:pt x="293992" y="176535"/>
                </a:cubicBezTo>
                <a:cubicBezTo>
                  <a:pt x="294846" y="176535"/>
                  <a:pt x="296067" y="174825"/>
                  <a:pt x="296556" y="173605"/>
                </a:cubicBezTo>
                <a:cubicBezTo>
                  <a:pt x="306933" y="151751"/>
                  <a:pt x="329641" y="142350"/>
                  <a:pt x="352472" y="150408"/>
                </a:cubicBezTo>
                <a:cubicBezTo>
                  <a:pt x="382383" y="161030"/>
                  <a:pt x="390197" y="203150"/>
                  <a:pt x="366024" y="223783"/>
                </a:cubicBezTo>
                <a:cubicBezTo>
                  <a:pt x="342705" y="243805"/>
                  <a:pt x="309741" y="236724"/>
                  <a:pt x="296433" y="209010"/>
                </a:cubicBezTo>
                <a:cubicBezTo>
                  <a:pt x="295823" y="207667"/>
                  <a:pt x="294114" y="206080"/>
                  <a:pt x="292893" y="206080"/>
                </a:cubicBezTo>
                <a:cubicBezTo>
                  <a:pt x="282638" y="205836"/>
                  <a:pt x="272382" y="205958"/>
                  <a:pt x="263103" y="205958"/>
                </a:cubicBezTo>
                <a:cubicBezTo>
                  <a:pt x="258586" y="215969"/>
                  <a:pt x="254435" y="225370"/>
                  <a:pt x="250040" y="235259"/>
                </a:cubicBezTo>
                <a:cubicBezTo>
                  <a:pt x="258952" y="235869"/>
                  <a:pt x="267865" y="238555"/>
                  <a:pt x="275434" y="244415"/>
                </a:cubicBezTo>
                <a:cubicBezTo>
                  <a:pt x="283126" y="250398"/>
                  <a:pt x="288254" y="258089"/>
                  <a:pt x="291184" y="267734"/>
                </a:cubicBezTo>
                <a:cubicBezTo>
                  <a:pt x="303515" y="263339"/>
                  <a:pt x="315479" y="263583"/>
                  <a:pt x="326955" y="269321"/>
                </a:cubicBezTo>
                <a:cubicBezTo>
                  <a:pt x="338432" y="275060"/>
                  <a:pt x="345757" y="284460"/>
                  <a:pt x="349542" y="295814"/>
                </a:cubicBezTo>
                <a:cubicBezTo>
                  <a:pt x="356745" y="295204"/>
                  <a:pt x="363582" y="293739"/>
                  <a:pt x="370175" y="294349"/>
                </a:cubicBezTo>
                <a:cubicBezTo>
                  <a:pt x="393371" y="296791"/>
                  <a:pt x="408999" y="313761"/>
                  <a:pt x="409975" y="336958"/>
                </a:cubicBezTo>
                <a:cubicBezTo>
                  <a:pt x="411807" y="384328"/>
                  <a:pt x="405824" y="430477"/>
                  <a:pt x="387145" y="474429"/>
                </a:cubicBezTo>
                <a:cubicBezTo>
                  <a:pt x="384825" y="479923"/>
                  <a:pt x="382750" y="485661"/>
                  <a:pt x="379453" y="490789"/>
                </a:cubicBezTo>
                <a:cubicBezTo>
                  <a:pt x="377134" y="494451"/>
                  <a:pt x="373227" y="497015"/>
                  <a:pt x="369930" y="499945"/>
                </a:cubicBezTo>
                <a:cubicBezTo>
                  <a:pt x="298753" y="499823"/>
                  <a:pt x="227820" y="499823"/>
                  <a:pt x="156887" y="499823"/>
                </a:cubicBezTo>
                <a:close/>
                <a:moveTo>
                  <a:pt x="262737" y="470522"/>
                </a:moveTo>
                <a:cubicBezTo>
                  <a:pt x="292649" y="470522"/>
                  <a:pt x="322682" y="470522"/>
                  <a:pt x="352594" y="470644"/>
                </a:cubicBezTo>
                <a:cubicBezTo>
                  <a:pt x="355646" y="470644"/>
                  <a:pt x="357233" y="469912"/>
                  <a:pt x="358332" y="466982"/>
                </a:cubicBezTo>
                <a:cubicBezTo>
                  <a:pt x="361384" y="458435"/>
                  <a:pt x="364925" y="450011"/>
                  <a:pt x="367855" y="441465"/>
                </a:cubicBezTo>
                <a:cubicBezTo>
                  <a:pt x="378965" y="408135"/>
                  <a:pt x="381529" y="373706"/>
                  <a:pt x="380552" y="338911"/>
                </a:cubicBezTo>
                <a:cubicBezTo>
                  <a:pt x="380308" y="329999"/>
                  <a:pt x="374570" y="323528"/>
                  <a:pt x="366390" y="323284"/>
                </a:cubicBezTo>
                <a:cubicBezTo>
                  <a:pt x="358210" y="322918"/>
                  <a:pt x="351984" y="328900"/>
                  <a:pt x="351251" y="337813"/>
                </a:cubicBezTo>
                <a:cubicBezTo>
                  <a:pt x="350396" y="346725"/>
                  <a:pt x="344292" y="352707"/>
                  <a:pt x="336112" y="352463"/>
                </a:cubicBezTo>
                <a:cubicBezTo>
                  <a:pt x="327810" y="352219"/>
                  <a:pt x="321950" y="345748"/>
                  <a:pt x="321950" y="336470"/>
                </a:cubicBezTo>
                <a:cubicBezTo>
                  <a:pt x="321828" y="327801"/>
                  <a:pt x="321950" y="319255"/>
                  <a:pt x="321950" y="310587"/>
                </a:cubicBezTo>
                <a:cubicBezTo>
                  <a:pt x="321950" y="300698"/>
                  <a:pt x="316090" y="293983"/>
                  <a:pt x="307299" y="293983"/>
                </a:cubicBezTo>
                <a:cubicBezTo>
                  <a:pt x="298631" y="293983"/>
                  <a:pt x="292649" y="300576"/>
                  <a:pt x="292649" y="310587"/>
                </a:cubicBezTo>
                <a:cubicBezTo>
                  <a:pt x="292649" y="319499"/>
                  <a:pt x="292771" y="328534"/>
                  <a:pt x="292649" y="337446"/>
                </a:cubicBezTo>
                <a:cubicBezTo>
                  <a:pt x="292527" y="344161"/>
                  <a:pt x="288986" y="349411"/>
                  <a:pt x="283248" y="351609"/>
                </a:cubicBezTo>
                <a:cubicBezTo>
                  <a:pt x="273359" y="355393"/>
                  <a:pt x="263470" y="348312"/>
                  <a:pt x="263348" y="337080"/>
                </a:cubicBezTo>
                <a:cubicBezTo>
                  <a:pt x="263226" y="318401"/>
                  <a:pt x="263226" y="299599"/>
                  <a:pt x="263348" y="280920"/>
                </a:cubicBezTo>
                <a:cubicBezTo>
                  <a:pt x="263348" y="274327"/>
                  <a:pt x="260906" y="269199"/>
                  <a:pt x="254801" y="266269"/>
                </a:cubicBezTo>
                <a:cubicBezTo>
                  <a:pt x="245034" y="261630"/>
                  <a:pt x="234169" y="268711"/>
                  <a:pt x="234046" y="279943"/>
                </a:cubicBezTo>
                <a:cubicBezTo>
                  <a:pt x="233924" y="298867"/>
                  <a:pt x="233924" y="317668"/>
                  <a:pt x="234046" y="336592"/>
                </a:cubicBezTo>
                <a:cubicBezTo>
                  <a:pt x="234046" y="343429"/>
                  <a:pt x="231361" y="348678"/>
                  <a:pt x="225012" y="351487"/>
                </a:cubicBezTo>
                <a:cubicBezTo>
                  <a:pt x="215001" y="355882"/>
                  <a:pt x="204745" y="348434"/>
                  <a:pt x="204745" y="336592"/>
                </a:cubicBezTo>
                <a:cubicBezTo>
                  <a:pt x="204623" y="302896"/>
                  <a:pt x="204745" y="269199"/>
                  <a:pt x="204745" y="235503"/>
                </a:cubicBezTo>
                <a:cubicBezTo>
                  <a:pt x="204745" y="230253"/>
                  <a:pt x="204990" y="225126"/>
                  <a:pt x="204623" y="219876"/>
                </a:cubicBezTo>
                <a:cubicBezTo>
                  <a:pt x="204135" y="212062"/>
                  <a:pt x="197664" y="206202"/>
                  <a:pt x="190095" y="206202"/>
                </a:cubicBezTo>
                <a:cubicBezTo>
                  <a:pt x="182525" y="206202"/>
                  <a:pt x="176177" y="212062"/>
                  <a:pt x="175566" y="219876"/>
                </a:cubicBezTo>
                <a:cubicBezTo>
                  <a:pt x="175444" y="221707"/>
                  <a:pt x="175444" y="223416"/>
                  <a:pt x="175444" y="225248"/>
                </a:cubicBezTo>
                <a:cubicBezTo>
                  <a:pt x="175444" y="273717"/>
                  <a:pt x="175444" y="322307"/>
                  <a:pt x="175444" y="370776"/>
                </a:cubicBezTo>
                <a:cubicBezTo>
                  <a:pt x="175444" y="372852"/>
                  <a:pt x="175444" y="375049"/>
                  <a:pt x="175078" y="377125"/>
                </a:cubicBezTo>
                <a:cubicBezTo>
                  <a:pt x="173613" y="385671"/>
                  <a:pt x="165189" y="391165"/>
                  <a:pt x="156887" y="388601"/>
                </a:cubicBezTo>
                <a:cubicBezTo>
                  <a:pt x="154201" y="387747"/>
                  <a:pt x="151637" y="386037"/>
                  <a:pt x="149317" y="384328"/>
                </a:cubicBezTo>
                <a:cubicBezTo>
                  <a:pt x="136620" y="374927"/>
                  <a:pt x="124167" y="365282"/>
                  <a:pt x="111348" y="356004"/>
                </a:cubicBezTo>
                <a:cubicBezTo>
                  <a:pt x="101825" y="349045"/>
                  <a:pt x="89983" y="353806"/>
                  <a:pt x="87785" y="365282"/>
                </a:cubicBezTo>
                <a:cubicBezTo>
                  <a:pt x="86686" y="371265"/>
                  <a:pt x="89494" y="375660"/>
                  <a:pt x="93523" y="379445"/>
                </a:cubicBezTo>
                <a:cubicBezTo>
                  <a:pt x="121359" y="406060"/>
                  <a:pt x="146265" y="435239"/>
                  <a:pt x="166776" y="467958"/>
                </a:cubicBezTo>
                <a:cubicBezTo>
                  <a:pt x="168363" y="470400"/>
                  <a:pt x="170194" y="470888"/>
                  <a:pt x="172758" y="470888"/>
                </a:cubicBezTo>
                <a:cubicBezTo>
                  <a:pt x="202792" y="470400"/>
                  <a:pt x="232704" y="470522"/>
                  <a:pt x="262737" y="470522"/>
                </a:cubicBezTo>
                <a:close/>
                <a:moveTo>
                  <a:pt x="231483" y="204737"/>
                </a:moveTo>
                <a:cubicBezTo>
                  <a:pt x="237953" y="186180"/>
                  <a:pt x="230384" y="164692"/>
                  <a:pt x="214024" y="154315"/>
                </a:cubicBezTo>
                <a:cubicBezTo>
                  <a:pt x="196443" y="143205"/>
                  <a:pt x="173979" y="145524"/>
                  <a:pt x="159329" y="159809"/>
                </a:cubicBezTo>
                <a:cubicBezTo>
                  <a:pt x="146143" y="172628"/>
                  <a:pt x="143213" y="194359"/>
                  <a:pt x="149073" y="204004"/>
                </a:cubicBezTo>
                <a:cubicBezTo>
                  <a:pt x="165433" y="167256"/>
                  <a:pt x="214879" y="167500"/>
                  <a:pt x="231483" y="204737"/>
                </a:cubicBezTo>
                <a:close/>
                <a:moveTo>
                  <a:pt x="86564" y="73004"/>
                </a:moveTo>
                <a:cubicBezTo>
                  <a:pt x="78506" y="73004"/>
                  <a:pt x="71914" y="79475"/>
                  <a:pt x="71914" y="87533"/>
                </a:cubicBezTo>
                <a:cubicBezTo>
                  <a:pt x="71914" y="95590"/>
                  <a:pt x="78384" y="102183"/>
                  <a:pt x="86442" y="102183"/>
                </a:cubicBezTo>
                <a:cubicBezTo>
                  <a:pt x="94378" y="102183"/>
                  <a:pt x="101093" y="95590"/>
                  <a:pt x="101093" y="87655"/>
                </a:cubicBezTo>
                <a:cubicBezTo>
                  <a:pt x="101093" y="79597"/>
                  <a:pt x="94500" y="73004"/>
                  <a:pt x="86564" y="73004"/>
                </a:cubicBezTo>
                <a:close/>
                <a:moveTo>
                  <a:pt x="293870" y="73004"/>
                </a:moveTo>
                <a:cubicBezTo>
                  <a:pt x="285812" y="72882"/>
                  <a:pt x="279097" y="79353"/>
                  <a:pt x="278975" y="87411"/>
                </a:cubicBezTo>
                <a:cubicBezTo>
                  <a:pt x="278853" y="95346"/>
                  <a:pt x="285446" y="102183"/>
                  <a:pt x="293381" y="102305"/>
                </a:cubicBezTo>
                <a:cubicBezTo>
                  <a:pt x="301317" y="102427"/>
                  <a:pt x="308032" y="95835"/>
                  <a:pt x="308154" y="87899"/>
                </a:cubicBezTo>
                <a:cubicBezTo>
                  <a:pt x="308398" y="79719"/>
                  <a:pt x="301927" y="73004"/>
                  <a:pt x="293870" y="73004"/>
                </a:cubicBezTo>
                <a:close/>
                <a:moveTo>
                  <a:pt x="204623" y="44069"/>
                </a:moveTo>
                <a:cubicBezTo>
                  <a:pt x="204867" y="36134"/>
                  <a:pt x="198397" y="29297"/>
                  <a:pt x="190461" y="29053"/>
                </a:cubicBezTo>
                <a:cubicBezTo>
                  <a:pt x="182525" y="28808"/>
                  <a:pt x="175688" y="35279"/>
                  <a:pt x="175444" y="43215"/>
                </a:cubicBezTo>
                <a:cubicBezTo>
                  <a:pt x="175200" y="51150"/>
                  <a:pt x="181671" y="57987"/>
                  <a:pt x="189606" y="58232"/>
                </a:cubicBezTo>
                <a:cubicBezTo>
                  <a:pt x="197664" y="58476"/>
                  <a:pt x="204501" y="52005"/>
                  <a:pt x="204623" y="44069"/>
                </a:cubicBezTo>
                <a:close/>
                <a:moveTo>
                  <a:pt x="43467" y="205714"/>
                </a:moveTo>
                <a:cubicBezTo>
                  <a:pt x="51403" y="205836"/>
                  <a:pt x="58118" y="199243"/>
                  <a:pt x="58240" y="191185"/>
                </a:cubicBezTo>
                <a:cubicBezTo>
                  <a:pt x="58362" y="183249"/>
                  <a:pt x="51769" y="176535"/>
                  <a:pt x="43711" y="176413"/>
                </a:cubicBezTo>
                <a:cubicBezTo>
                  <a:pt x="35775" y="176290"/>
                  <a:pt x="29061" y="182883"/>
                  <a:pt x="28939" y="190941"/>
                </a:cubicBezTo>
                <a:cubicBezTo>
                  <a:pt x="28816" y="198999"/>
                  <a:pt x="35409" y="205714"/>
                  <a:pt x="43467" y="205714"/>
                </a:cubicBezTo>
                <a:close/>
                <a:moveTo>
                  <a:pt x="336478" y="205714"/>
                </a:moveTo>
                <a:cubicBezTo>
                  <a:pt x="344414" y="205714"/>
                  <a:pt x="351129" y="199121"/>
                  <a:pt x="351129" y="191185"/>
                </a:cubicBezTo>
                <a:cubicBezTo>
                  <a:pt x="351129" y="183249"/>
                  <a:pt x="344536" y="176535"/>
                  <a:pt x="336600" y="176535"/>
                </a:cubicBezTo>
                <a:cubicBezTo>
                  <a:pt x="328665" y="176535"/>
                  <a:pt x="321950" y="183127"/>
                  <a:pt x="321950" y="191063"/>
                </a:cubicBezTo>
                <a:cubicBezTo>
                  <a:pt x="321950" y="198999"/>
                  <a:pt x="328543" y="205714"/>
                  <a:pt x="336478" y="20571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16" name="Google Shape;516;p30"/>
          <p:cNvSpPr/>
          <p:nvPr/>
        </p:nvSpPr>
        <p:spPr>
          <a:xfrm>
            <a:off x="6606523" y="4894778"/>
            <a:ext cx="381006" cy="500152"/>
          </a:xfrm>
          <a:custGeom>
            <a:avLst/>
            <a:gdLst/>
            <a:ahLst/>
            <a:cxnLst/>
            <a:rect l="l" t="t" r="r" b="b"/>
            <a:pathLst>
              <a:path w="381006" h="500152" extrusionOk="0">
                <a:moveTo>
                  <a:pt x="29393" y="441672"/>
                </a:moveTo>
                <a:cubicBezTo>
                  <a:pt x="29393" y="445457"/>
                  <a:pt x="29393" y="448875"/>
                  <a:pt x="29393" y="452293"/>
                </a:cubicBezTo>
                <a:cubicBezTo>
                  <a:pt x="29393" y="465723"/>
                  <a:pt x="34520" y="470851"/>
                  <a:pt x="47950" y="470851"/>
                </a:cubicBezTo>
                <a:cubicBezTo>
                  <a:pt x="142935" y="470851"/>
                  <a:pt x="237919" y="470851"/>
                  <a:pt x="333026" y="470851"/>
                </a:cubicBezTo>
                <a:cubicBezTo>
                  <a:pt x="334857" y="470851"/>
                  <a:pt x="336566" y="470973"/>
                  <a:pt x="338397" y="470729"/>
                </a:cubicBezTo>
                <a:cubicBezTo>
                  <a:pt x="344990" y="470118"/>
                  <a:pt x="350606" y="465235"/>
                  <a:pt x="351339" y="458764"/>
                </a:cubicBezTo>
                <a:cubicBezTo>
                  <a:pt x="351949" y="453148"/>
                  <a:pt x="351461" y="447532"/>
                  <a:pt x="351461" y="441672"/>
                </a:cubicBezTo>
                <a:cubicBezTo>
                  <a:pt x="244024" y="441672"/>
                  <a:pt x="137074" y="441672"/>
                  <a:pt x="29393" y="441672"/>
                </a:cubicBezTo>
                <a:close/>
                <a:moveTo>
                  <a:pt x="205443" y="206653"/>
                </a:moveTo>
                <a:cubicBezTo>
                  <a:pt x="205443" y="254389"/>
                  <a:pt x="205443" y="301637"/>
                  <a:pt x="205443" y="349862"/>
                </a:cubicBezTo>
                <a:cubicBezTo>
                  <a:pt x="210083" y="347054"/>
                  <a:pt x="214234" y="344979"/>
                  <a:pt x="218019" y="342293"/>
                </a:cubicBezTo>
                <a:cubicBezTo>
                  <a:pt x="234378" y="330328"/>
                  <a:pt x="245000" y="313846"/>
                  <a:pt x="253058" y="295655"/>
                </a:cubicBezTo>
                <a:cubicBezTo>
                  <a:pt x="260261" y="279540"/>
                  <a:pt x="264900" y="262691"/>
                  <a:pt x="263557" y="244622"/>
                </a:cubicBezTo>
                <a:cubicBezTo>
                  <a:pt x="262581" y="231925"/>
                  <a:pt x="257575" y="221792"/>
                  <a:pt x="245977" y="215688"/>
                </a:cubicBezTo>
                <a:cubicBezTo>
                  <a:pt x="233280" y="208973"/>
                  <a:pt x="219606" y="207630"/>
                  <a:pt x="205443" y="206653"/>
                </a:cubicBezTo>
                <a:close/>
                <a:moveTo>
                  <a:pt x="175654" y="206043"/>
                </a:moveTo>
                <a:cubicBezTo>
                  <a:pt x="166619" y="207508"/>
                  <a:pt x="158073" y="208484"/>
                  <a:pt x="149649" y="210316"/>
                </a:cubicBezTo>
                <a:cubicBezTo>
                  <a:pt x="127063" y="215199"/>
                  <a:pt x="116807" y="228263"/>
                  <a:pt x="117174" y="251459"/>
                </a:cubicBezTo>
                <a:cubicBezTo>
                  <a:pt x="117418" y="265988"/>
                  <a:pt x="121080" y="279784"/>
                  <a:pt x="126697" y="292969"/>
                </a:cubicBezTo>
                <a:cubicBezTo>
                  <a:pt x="134877" y="312259"/>
                  <a:pt x="145743" y="329596"/>
                  <a:pt x="162835" y="342293"/>
                </a:cubicBezTo>
                <a:cubicBezTo>
                  <a:pt x="166619" y="345101"/>
                  <a:pt x="170892" y="347176"/>
                  <a:pt x="175532" y="349862"/>
                </a:cubicBezTo>
                <a:cubicBezTo>
                  <a:pt x="175654" y="301515"/>
                  <a:pt x="175654" y="254389"/>
                  <a:pt x="175654" y="206043"/>
                </a:cubicBezTo>
                <a:close/>
                <a:moveTo>
                  <a:pt x="203856" y="150981"/>
                </a:moveTo>
                <a:cubicBezTo>
                  <a:pt x="193357" y="145609"/>
                  <a:pt x="182979" y="146586"/>
                  <a:pt x="173456" y="153301"/>
                </a:cubicBezTo>
                <a:cubicBezTo>
                  <a:pt x="165154" y="159161"/>
                  <a:pt x="161248" y="167585"/>
                  <a:pt x="161492" y="177474"/>
                </a:cubicBezTo>
                <a:cubicBezTo>
                  <a:pt x="181026" y="177474"/>
                  <a:pt x="200072" y="177474"/>
                  <a:pt x="219850" y="177474"/>
                </a:cubicBezTo>
                <a:cubicBezTo>
                  <a:pt x="219484" y="165510"/>
                  <a:pt x="214478" y="156353"/>
                  <a:pt x="203856" y="150981"/>
                </a:cubicBezTo>
                <a:close/>
                <a:moveTo>
                  <a:pt x="170892" y="107152"/>
                </a:moveTo>
                <a:cubicBezTo>
                  <a:pt x="171625" y="107762"/>
                  <a:pt x="172480" y="108372"/>
                  <a:pt x="172968" y="109105"/>
                </a:cubicBezTo>
                <a:cubicBezTo>
                  <a:pt x="178584" y="118017"/>
                  <a:pt x="187130" y="119482"/>
                  <a:pt x="196531" y="118384"/>
                </a:cubicBezTo>
                <a:cubicBezTo>
                  <a:pt x="197996" y="118262"/>
                  <a:pt x="199583" y="117529"/>
                  <a:pt x="200682" y="116552"/>
                </a:cubicBezTo>
                <a:cubicBezTo>
                  <a:pt x="203612" y="113989"/>
                  <a:pt x="206176" y="111058"/>
                  <a:pt x="209106" y="108372"/>
                </a:cubicBezTo>
                <a:cubicBezTo>
                  <a:pt x="215699" y="102146"/>
                  <a:pt x="224123" y="101902"/>
                  <a:pt x="230105" y="107640"/>
                </a:cubicBezTo>
                <a:cubicBezTo>
                  <a:pt x="236088" y="113378"/>
                  <a:pt x="236088" y="121802"/>
                  <a:pt x="230227" y="128639"/>
                </a:cubicBezTo>
                <a:cubicBezTo>
                  <a:pt x="229495" y="129494"/>
                  <a:pt x="228762" y="130348"/>
                  <a:pt x="227786" y="131325"/>
                </a:cubicBezTo>
                <a:cubicBezTo>
                  <a:pt x="238041" y="140115"/>
                  <a:pt x="245122" y="150859"/>
                  <a:pt x="247686" y="164044"/>
                </a:cubicBezTo>
                <a:cubicBezTo>
                  <a:pt x="248785" y="169783"/>
                  <a:pt x="248541" y="175643"/>
                  <a:pt x="249151" y="181503"/>
                </a:cubicBezTo>
                <a:cubicBezTo>
                  <a:pt x="249273" y="182968"/>
                  <a:pt x="250128" y="184922"/>
                  <a:pt x="251349" y="185532"/>
                </a:cubicBezTo>
                <a:cubicBezTo>
                  <a:pt x="256720" y="188584"/>
                  <a:pt x="262337" y="191148"/>
                  <a:pt x="268441" y="194322"/>
                </a:cubicBezTo>
                <a:cubicBezTo>
                  <a:pt x="272836" y="190293"/>
                  <a:pt x="277475" y="185898"/>
                  <a:pt x="282359" y="181503"/>
                </a:cubicBezTo>
                <a:cubicBezTo>
                  <a:pt x="291638" y="173201"/>
                  <a:pt x="304579" y="176497"/>
                  <a:pt x="307509" y="187852"/>
                </a:cubicBezTo>
                <a:cubicBezTo>
                  <a:pt x="308974" y="193590"/>
                  <a:pt x="307021" y="198473"/>
                  <a:pt x="302870" y="202380"/>
                </a:cubicBezTo>
                <a:cubicBezTo>
                  <a:pt x="298353" y="206653"/>
                  <a:pt x="293713" y="210682"/>
                  <a:pt x="289318" y="215077"/>
                </a:cubicBezTo>
                <a:cubicBezTo>
                  <a:pt x="288341" y="216054"/>
                  <a:pt x="287365" y="218374"/>
                  <a:pt x="287731" y="219472"/>
                </a:cubicBezTo>
                <a:cubicBezTo>
                  <a:pt x="293225" y="233146"/>
                  <a:pt x="294201" y="247308"/>
                  <a:pt x="292492" y="261715"/>
                </a:cubicBezTo>
                <a:cubicBezTo>
                  <a:pt x="292370" y="262447"/>
                  <a:pt x="292492" y="263302"/>
                  <a:pt x="292492" y="264523"/>
                </a:cubicBezTo>
                <a:cubicBezTo>
                  <a:pt x="297498" y="264523"/>
                  <a:pt x="302137" y="264523"/>
                  <a:pt x="306777" y="264523"/>
                </a:cubicBezTo>
                <a:cubicBezTo>
                  <a:pt x="315933" y="264645"/>
                  <a:pt x="322404" y="270627"/>
                  <a:pt x="322526" y="279051"/>
                </a:cubicBezTo>
                <a:cubicBezTo>
                  <a:pt x="322648" y="287597"/>
                  <a:pt x="316055" y="293702"/>
                  <a:pt x="306654" y="293824"/>
                </a:cubicBezTo>
                <a:cubicBezTo>
                  <a:pt x="300794" y="293946"/>
                  <a:pt x="294934" y="293946"/>
                  <a:pt x="289074" y="293824"/>
                </a:cubicBezTo>
                <a:cubicBezTo>
                  <a:pt x="286754" y="293824"/>
                  <a:pt x="285411" y="294312"/>
                  <a:pt x="284312" y="296754"/>
                </a:cubicBezTo>
                <a:cubicBezTo>
                  <a:pt x="278574" y="309451"/>
                  <a:pt x="272592" y="322026"/>
                  <a:pt x="266121" y="335578"/>
                </a:cubicBezTo>
                <a:cubicBezTo>
                  <a:pt x="267586" y="336921"/>
                  <a:pt x="270028" y="339241"/>
                  <a:pt x="272470" y="341438"/>
                </a:cubicBezTo>
                <a:cubicBezTo>
                  <a:pt x="277231" y="345833"/>
                  <a:pt x="282115" y="350228"/>
                  <a:pt x="286876" y="354624"/>
                </a:cubicBezTo>
                <a:cubicBezTo>
                  <a:pt x="294446" y="361705"/>
                  <a:pt x="295422" y="370373"/>
                  <a:pt x="289318" y="376966"/>
                </a:cubicBezTo>
                <a:cubicBezTo>
                  <a:pt x="283213" y="383436"/>
                  <a:pt x="274545" y="383192"/>
                  <a:pt x="266854" y="376111"/>
                </a:cubicBezTo>
                <a:cubicBezTo>
                  <a:pt x="261238" y="370983"/>
                  <a:pt x="255622" y="365734"/>
                  <a:pt x="250006" y="360484"/>
                </a:cubicBezTo>
                <a:cubicBezTo>
                  <a:pt x="248785" y="359385"/>
                  <a:pt x="247564" y="358408"/>
                  <a:pt x="246343" y="357310"/>
                </a:cubicBezTo>
                <a:cubicBezTo>
                  <a:pt x="214722" y="387099"/>
                  <a:pt x="172968" y="392593"/>
                  <a:pt x="134755" y="357554"/>
                </a:cubicBezTo>
                <a:cubicBezTo>
                  <a:pt x="127551" y="364269"/>
                  <a:pt x="120348" y="371105"/>
                  <a:pt x="112901" y="377576"/>
                </a:cubicBezTo>
                <a:cubicBezTo>
                  <a:pt x="103988" y="385390"/>
                  <a:pt x="91413" y="381605"/>
                  <a:pt x="88483" y="370617"/>
                </a:cubicBezTo>
                <a:cubicBezTo>
                  <a:pt x="86896" y="364635"/>
                  <a:pt x="89093" y="359751"/>
                  <a:pt x="93367" y="355722"/>
                </a:cubicBezTo>
                <a:cubicBezTo>
                  <a:pt x="99593" y="349984"/>
                  <a:pt x="105819" y="344246"/>
                  <a:pt x="112046" y="338508"/>
                </a:cubicBezTo>
                <a:cubicBezTo>
                  <a:pt x="113389" y="337287"/>
                  <a:pt x="114610" y="336066"/>
                  <a:pt x="115342" y="335456"/>
                </a:cubicBezTo>
                <a:cubicBezTo>
                  <a:pt x="108383" y="321416"/>
                  <a:pt x="101669" y="307986"/>
                  <a:pt x="94587" y="293946"/>
                </a:cubicBezTo>
                <a:cubicBezTo>
                  <a:pt x="88483" y="293946"/>
                  <a:pt x="81402" y="294068"/>
                  <a:pt x="74443" y="293946"/>
                </a:cubicBezTo>
                <a:cubicBezTo>
                  <a:pt x="65286" y="293824"/>
                  <a:pt x="58816" y="287842"/>
                  <a:pt x="58694" y="279540"/>
                </a:cubicBezTo>
                <a:cubicBezTo>
                  <a:pt x="58571" y="270993"/>
                  <a:pt x="65164" y="264767"/>
                  <a:pt x="74565" y="264645"/>
                </a:cubicBezTo>
                <a:cubicBezTo>
                  <a:pt x="79082" y="264645"/>
                  <a:pt x="83600" y="264645"/>
                  <a:pt x="88605" y="264645"/>
                </a:cubicBezTo>
                <a:cubicBezTo>
                  <a:pt x="88605" y="262447"/>
                  <a:pt x="88727" y="260616"/>
                  <a:pt x="88605" y="258785"/>
                </a:cubicBezTo>
                <a:cubicBezTo>
                  <a:pt x="87140" y="245599"/>
                  <a:pt x="88605" y="232902"/>
                  <a:pt x="93245" y="220449"/>
                </a:cubicBezTo>
                <a:cubicBezTo>
                  <a:pt x="93733" y="218984"/>
                  <a:pt x="93000" y="216420"/>
                  <a:pt x="91902" y="215199"/>
                </a:cubicBezTo>
                <a:cubicBezTo>
                  <a:pt x="88117" y="211170"/>
                  <a:pt x="83844" y="207630"/>
                  <a:pt x="79815" y="203845"/>
                </a:cubicBezTo>
                <a:cubicBezTo>
                  <a:pt x="72245" y="196764"/>
                  <a:pt x="71269" y="188096"/>
                  <a:pt x="77373" y="181503"/>
                </a:cubicBezTo>
                <a:cubicBezTo>
                  <a:pt x="83478" y="175032"/>
                  <a:pt x="92146" y="175277"/>
                  <a:pt x="99837" y="182358"/>
                </a:cubicBezTo>
                <a:cubicBezTo>
                  <a:pt x="103500" y="185776"/>
                  <a:pt x="107163" y="189317"/>
                  <a:pt x="111069" y="192491"/>
                </a:cubicBezTo>
                <a:cubicBezTo>
                  <a:pt x="112168" y="193346"/>
                  <a:pt x="114610" y="193590"/>
                  <a:pt x="115953" y="192979"/>
                </a:cubicBezTo>
                <a:cubicBezTo>
                  <a:pt x="120714" y="190904"/>
                  <a:pt x="125232" y="188340"/>
                  <a:pt x="129749" y="185776"/>
                </a:cubicBezTo>
                <a:cubicBezTo>
                  <a:pt x="130970" y="185044"/>
                  <a:pt x="132313" y="183212"/>
                  <a:pt x="132313" y="181991"/>
                </a:cubicBezTo>
                <a:cubicBezTo>
                  <a:pt x="132313" y="158917"/>
                  <a:pt x="136341" y="149028"/>
                  <a:pt x="153434" y="131325"/>
                </a:cubicBezTo>
                <a:cubicBezTo>
                  <a:pt x="152335" y="130104"/>
                  <a:pt x="151236" y="128761"/>
                  <a:pt x="150138" y="127418"/>
                </a:cubicBezTo>
                <a:cubicBezTo>
                  <a:pt x="145254" y="121314"/>
                  <a:pt x="145620" y="113256"/>
                  <a:pt x="150992" y="107884"/>
                </a:cubicBezTo>
                <a:cubicBezTo>
                  <a:pt x="156486" y="102390"/>
                  <a:pt x="164666" y="102024"/>
                  <a:pt x="170892" y="107152"/>
                </a:cubicBezTo>
                <a:close/>
                <a:moveTo>
                  <a:pt x="29637" y="88228"/>
                </a:moveTo>
                <a:cubicBezTo>
                  <a:pt x="29637" y="196153"/>
                  <a:pt x="29637" y="303835"/>
                  <a:pt x="29637" y="411882"/>
                </a:cubicBezTo>
                <a:cubicBezTo>
                  <a:pt x="137197" y="411882"/>
                  <a:pt x="244268" y="411882"/>
                  <a:pt x="351339" y="411882"/>
                </a:cubicBezTo>
                <a:cubicBezTo>
                  <a:pt x="351339" y="303713"/>
                  <a:pt x="351339" y="195909"/>
                  <a:pt x="351339" y="88228"/>
                </a:cubicBezTo>
                <a:cubicBezTo>
                  <a:pt x="243901" y="88228"/>
                  <a:pt x="136830" y="88228"/>
                  <a:pt x="29637" y="88228"/>
                </a:cubicBezTo>
                <a:close/>
                <a:moveTo>
                  <a:pt x="48072" y="29259"/>
                </a:moveTo>
                <a:cubicBezTo>
                  <a:pt x="46241" y="29259"/>
                  <a:pt x="44532" y="29137"/>
                  <a:pt x="42700" y="29381"/>
                </a:cubicBezTo>
                <a:cubicBezTo>
                  <a:pt x="36108" y="29992"/>
                  <a:pt x="30491" y="34875"/>
                  <a:pt x="29759" y="41346"/>
                </a:cubicBezTo>
                <a:cubicBezTo>
                  <a:pt x="29149" y="46962"/>
                  <a:pt x="29637" y="52578"/>
                  <a:pt x="29637" y="58316"/>
                </a:cubicBezTo>
                <a:cubicBezTo>
                  <a:pt x="136952" y="58438"/>
                  <a:pt x="244024" y="58438"/>
                  <a:pt x="351705" y="58438"/>
                </a:cubicBezTo>
                <a:cubicBezTo>
                  <a:pt x="351705" y="54653"/>
                  <a:pt x="351705" y="51235"/>
                  <a:pt x="351705" y="47817"/>
                </a:cubicBezTo>
                <a:cubicBezTo>
                  <a:pt x="351705" y="34387"/>
                  <a:pt x="346578" y="29259"/>
                  <a:pt x="333148" y="29259"/>
                </a:cubicBezTo>
                <a:cubicBezTo>
                  <a:pt x="238163" y="29259"/>
                  <a:pt x="143179" y="29259"/>
                  <a:pt x="48072" y="29259"/>
                </a:cubicBezTo>
                <a:close/>
                <a:moveTo>
                  <a:pt x="45508" y="80"/>
                </a:moveTo>
                <a:cubicBezTo>
                  <a:pt x="142202" y="-42"/>
                  <a:pt x="238896" y="-42"/>
                  <a:pt x="335467" y="202"/>
                </a:cubicBezTo>
                <a:cubicBezTo>
                  <a:pt x="342305" y="202"/>
                  <a:pt x="349630" y="1789"/>
                  <a:pt x="355734" y="4597"/>
                </a:cubicBezTo>
                <a:cubicBezTo>
                  <a:pt x="373193" y="12777"/>
                  <a:pt x="381006" y="27672"/>
                  <a:pt x="381006" y="46718"/>
                </a:cubicBezTo>
                <a:cubicBezTo>
                  <a:pt x="381006" y="136574"/>
                  <a:pt x="381006" y="226431"/>
                  <a:pt x="381006" y="316166"/>
                </a:cubicBezTo>
                <a:cubicBezTo>
                  <a:pt x="381006" y="362071"/>
                  <a:pt x="381006" y="407976"/>
                  <a:pt x="381006" y="453881"/>
                </a:cubicBezTo>
                <a:cubicBezTo>
                  <a:pt x="381006" y="468287"/>
                  <a:pt x="376001" y="480496"/>
                  <a:pt x="364769" y="490019"/>
                </a:cubicBezTo>
                <a:cubicBezTo>
                  <a:pt x="358054" y="495635"/>
                  <a:pt x="350118" y="498198"/>
                  <a:pt x="341938" y="500152"/>
                </a:cubicBezTo>
                <a:cubicBezTo>
                  <a:pt x="240971" y="500152"/>
                  <a:pt x="140127" y="500152"/>
                  <a:pt x="39160" y="500152"/>
                </a:cubicBezTo>
                <a:cubicBezTo>
                  <a:pt x="38671" y="499908"/>
                  <a:pt x="38305" y="499663"/>
                  <a:pt x="37817" y="499541"/>
                </a:cubicBezTo>
                <a:cubicBezTo>
                  <a:pt x="14620" y="495146"/>
                  <a:pt x="92" y="478420"/>
                  <a:pt x="92" y="454979"/>
                </a:cubicBezTo>
                <a:cubicBezTo>
                  <a:pt x="-31" y="318485"/>
                  <a:pt x="-31" y="181869"/>
                  <a:pt x="92" y="45375"/>
                </a:cubicBezTo>
                <a:cubicBezTo>
                  <a:pt x="92" y="19126"/>
                  <a:pt x="19137" y="202"/>
                  <a:pt x="45508" y="8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17" name="Google Shape;517;p30"/>
          <p:cNvSpPr/>
          <p:nvPr/>
        </p:nvSpPr>
        <p:spPr>
          <a:xfrm>
            <a:off x="7252722" y="3673619"/>
            <a:ext cx="499819" cy="500039"/>
          </a:xfrm>
          <a:custGeom>
            <a:avLst/>
            <a:gdLst/>
            <a:ahLst/>
            <a:cxnLst/>
            <a:rect l="l" t="t" r="r" b="b"/>
            <a:pathLst>
              <a:path w="499819" h="500039" extrusionOk="0">
                <a:moveTo>
                  <a:pt x="236118" y="311291"/>
                </a:moveTo>
                <a:cubicBezTo>
                  <a:pt x="227328" y="314587"/>
                  <a:pt x="217683" y="315808"/>
                  <a:pt x="208038" y="318006"/>
                </a:cubicBezTo>
                <a:cubicBezTo>
                  <a:pt x="213410" y="348406"/>
                  <a:pt x="227206" y="374288"/>
                  <a:pt x="250037" y="396020"/>
                </a:cubicBezTo>
                <a:cubicBezTo>
                  <a:pt x="272867" y="374166"/>
                  <a:pt x="286663" y="348161"/>
                  <a:pt x="291913" y="318006"/>
                </a:cubicBezTo>
                <a:cubicBezTo>
                  <a:pt x="282268" y="315808"/>
                  <a:pt x="272745" y="314587"/>
                  <a:pt x="264077" y="311413"/>
                </a:cubicBezTo>
                <a:cubicBezTo>
                  <a:pt x="254432" y="307872"/>
                  <a:pt x="245885" y="307628"/>
                  <a:pt x="236118" y="311291"/>
                </a:cubicBezTo>
                <a:close/>
                <a:moveTo>
                  <a:pt x="255652" y="277595"/>
                </a:moveTo>
                <a:cubicBezTo>
                  <a:pt x="272745" y="284676"/>
                  <a:pt x="290326" y="288216"/>
                  <a:pt x="308761" y="288827"/>
                </a:cubicBezTo>
                <a:cubicBezTo>
                  <a:pt x="317429" y="289193"/>
                  <a:pt x="323411" y="296396"/>
                  <a:pt x="322679" y="304942"/>
                </a:cubicBezTo>
                <a:cubicBezTo>
                  <a:pt x="320970" y="326796"/>
                  <a:pt x="315720" y="347795"/>
                  <a:pt x="306197" y="367695"/>
                </a:cubicBezTo>
                <a:cubicBezTo>
                  <a:pt x="295087" y="390770"/>
                  <a:pt x="279338" y="410182"/>
                  <a:pt x="259315" y="426176"/>
                </a:cubicBezTo>
                <a:cubicBezTo>
                  <a:pt x="256996" y="428373"/>
                  <a:pt x="253577" y="429228"/>
                  <a:pt x="250158" y="430693"/>
                </a:cubicBezTo>
                <a:cubicBezTo>
                  <a:pt x="246740" y="429228"/>
                  <a:pt x="243200" y="428495"/>
                  <a:pt x="240636" y="426420"/>
                </a:cubicBezTo>
                <a:cubicBezTo>
                  <a:pt x="216218" y="407130"/>
                  <a:pt x="198515" y="382834"/>
                  <a:pt x="187405" y="353777"/>
                </a:cubicBezTo>
                <a:cubicBezTo>
                  <a:pt x="181545" y="338150"/>
                  <a:pt x="178371" y="321913"/>
                  <a:pt x="176906" y="305309"/>
                </a:cubicBezTo>
                <a:cubicBezTo>
                  <a:pt x="176173" y="296518"/>
                  <a:pt x="182034" y="289193"/>
                  <a:pt x="190946" y="288827"/>
                </a:cubicBezTo>
                <a:cubicBezTo>
                  <a:pt x="209137" y="288216"/>
                  <a:pt x="226718" y="284676"/>
                  <a:pt x="243566" y="277717"/>
                </a:cubicBezTo>
                <a:cubicBezTo>
                  <a:pt x="247106" y="276252"/>
                  <a:pt x="252234" y="276130"/>
                  <a:pt x="255652" y="277595"/>
                </a:cubicBezTo>
                <a:close/>
                <a:moveTo>
                  <a:pt x="245885" y="242555"/>
                </a:moveTo>
                <a:cubicBezTo>
                  <a:pt x="220857" y="259281"/>
                  <a:pt x="193754" y="263310"/>
                  <a:pt x="164819" y="255497"/>
                </a:cubicBezTo>
                <a:cubicBezTo>
                  <a:pt x="159081" y="254154"/>
                  <a:pt x="153587" y="251834"/>
                  <a:pt x="147482" y="249636"/>
                </a:cubicBezTo>
                <a:cubicBezTo>
                  <a:pt x="147482" y="263921"/>
                  <a:pt x="146872" y="277839"/>
                  <a:pt x="147604" y="291757"/>
                </a:cubicBezTo>
                <a:cubicBezTo>
                  <a:pt x="148459" y="307262"/>
                  <a:pt x="149192" y="323133"/>
                  <a:pt x="152610" y="338150"/>
                </a:cubicBezTo>
                <a:cubicBezTo>
                  <a:pt x="165552" y="394188"/>
                  <a:pt x="196928" y="437163"/>
                  <a:pt x="246496" y="466586"/>
                </a:cubicBezTo>
                <a:cubicBezTo>
                  <a:pt x="248083" y="467563"/>
                  <a:pt x="251013" y="467929"/>
                  <a:pt x="252478" y="467075"/>
                </a:cubicBezTo>
                <a:cubicBezTo>
                  <a:pt x="295819" y="442047"/>
                  <a:pt x="325121" y="405421"/>
                  <a:pt x="341969" y="358417"/>
                </a:cubicBezTo>
                <a:cubicBezTo>
                  <a:pt x="354666" y="323011"/>
                  <a:pt x="352712" y="286385"/>
                  <a:pt x="352468" y="249270"/>
                </a:cubicBezTo>
                <a:cubicBezTo>
                  <a:pt x="350271" y="250247"/>
                  <a:pt x="348317" y="250979"/>
                  <a:pt x="346364" y="251712"/>
                </a:cubicBezTo>
                <a:cubicBezTo>
                  <a:pt x="314133" y="264409"/>
                  <a:pt x="283367" y="261601"/>
                  <a:pt x="254309" y="242677"/>
                </a:cubicBezTo>
                <a:cubicBezTo>
                  <a:pt x="251135" y="240602"/>
                  <a:pt x="249182" y="240358"/>
                  <a:pt x="245885" y="242555"/>
                </a:cubicBezTo>
                <a:close/>
                <a:moveTo>
                  <a:pt x="260986" y="29743"/>
                </a:moveTo>
                <a:cubicBezTo>
                  <a:pt x="248671" y="28391"/>
                  <a:pt x="235753" y="29299"/>
                  <a:pt x="222689" y="32931"/>
                </a:cubicBezTo>
                <a:cubicBezTo>
                  <a:pt x="175196" y="45994"/>
                  <a:pt x="149192" y="90556"/>
                  <a:pt x="148825" y="121933"/>
                </a:cubicBezTo>
                <a:cubicBezTo>
                  <a:pt x="150657" y="122543"/>
                  <a:pt x="152488" y="123153"/>
                  <a:pt x="154319" y="123764"/>
                </a:cubicBezTo>
                <a:cubicBezTo>
                  <a:pt x="171900" y="129502"/>
                  <a:pt x="187405" y="138903"/>
                  <a:pt x="200469" y="151966"/>
                </a:cubicBezTo>
                <a:cubicBezTo>
                  <a:pt x="204986" y="156361"/>
                  <a:pt x="206329" y="161611"/>
                  <a:pt x="204253" y="167593"/>
                </a:cubicBezTo>
                <a:cubicBezTo>
                  <a:pt x="202300" y="173332"/>
                  <a:pt x="197905" y="176506"/>
                  <a:pt x="191922" y="177238"/>
                </a:cubicBezTo>
                <a:cubicBezTo>
                  <a:pt x="186062" y="177971"/>
                  <a:pt x="181911" y="174552"/>
                  <a:pt x="177760" y="170890"/>
                </a:cubicBezTo>
                <a:cubicBezTo>
                  <a:pt x="156395" y="151844"/>
                  <a:pt x="131977" y="144153"/>
                  <a:pt x="103409" y="149036"/>
                </a:cubicBezTo>
                <a:cubicBezTo>
                  <a:pt x="63486" y="155873"/>
                  <a:pt x="33696" y="187005"/>
                  <a:pt x="29667" y="228271"/>
                </a:cubicBezTo>
                <a:cubicBezTo>
                  <a:pt x="26005" y="265142"/>
                  <a:pt x="47614" y="301646"/>
                  <a:pt x="84973" y="316663"/>
                </a:cubicBezTo>
                <a:cubicBezTo>
                  <a:pt x="96083" y="321180"/>
                  <a:pt x="107682" y="323133"/>
                  <a:pt x="119890" y="322889"/>
                </a:cubicBezTo>
                <a:cubicBezTo>
                  <a:pt x="119646" y="319837"/>
                  <a:pt x="119280" y="317273"/>
                  <a:pt x="119158" y="314709"/>
                </a:cubicBezTo>
                <a:cubicBezTo>
                  <a:pt x="118792" y="292245"/>
                  <a:pt x="118425" y="269781"/>
                  <a:pt x="118181" y="247317"/>
                </a:cubicBezTo>
                <a:cubicBezTo>
                  <a:pt x="118059" y="238404"/>
                  <a:pt x="118059" y="229370"/>
                  <a:pt x="118181" y="220457"/>
                </a:cubicBezTo>
                <a:cubicBezTo>
                  <a:pt x="118303" y="214475"/>
                  <a:pt x="121111" y="209836"/>
                  <a:pt x="126727" y="207272"/>
                </a:cubicBezTo>
                <a:cubicBezTo>
                  <a:pt x="132221" y="204708"/>
                  <a:pt x="137471" y="205563"/>
                  <a:pt x="142233" y="209347"/>
                </a:cubicBezTo>
                <a:cubicBezTo>
                  <a:pt x="143331" y="210324"/>
                  <a:pt x="144552" y="211179"/>
                  <a:pt x="145529" y="212155"/>
                </a:cubicBezTo>
                <a:cubicBezTo>
                  <a:pt x="171900" y="235963"/>
                  <a:pt x="211090" y="235841"/>
                  <a:pt x="237461" y="211911"/>
                </a:cubicBezTo>
                <a:cubicBezTo>
                  <a:pt x="246740" y="203487"/>
                  <a:pt x="253089" y="203609"/>
                  <a:pt x="262489" y="211911"/>
                </a:cubicBezTo>
                <a:cubicBezTo>
                  <a:pt x="283122" y="229980"/>
                  <a:pt x="306685" y="234864"/>
                  <a:pt x="332446" y="225219"/>
                </a:cubicBezTo>
                <a:cubicBezTo>
                  <a:pt x="340748" y="222167"/>
                  <a:pt x="348195" y="216306"/>
                  <a:pt x="355398" y="210935"/>
                </a:cubicBezTo>
                <a:cubicBezTo>
                  <a:pt x="362846" y="205319"/>
                  <a:pt x="368950" y="203976"/>
                  <a:pt x="375299" y="208371"/>
                </a:cubicBezTo>
                <a:cubicBezTo>
                  <a:pt x="380427" y="211911"/>
                  <a:pt x="381769" y="216917"/>
                  <a:pt x="381769" y="222777"/>
                </a:cubicBezTo>
                <a:cubicBezTo>
                  <a:pt x="381647" y="255985"/>
                  <a:pt x="381525" y="288827"/>
                  <a:pt x="381403" y="322035"/>
                </a:cubicBezTo>
                <a:cubicBezTo>
                  <a:pt x="381281" y="322035"/>
                  <a:pt x="381647" y="322157"/>
                  <a:pt x="381892" y="322035"/>
                </a:cubicBezTo>
                <a:cubicBezTo>
                  <a:pt x="436953" y="314465"/>
                  <a:pt x="475655" y="264653"/>
                  <a:pt x="469917" y="208981"/>
                </a:cubicBezTo>
                <a:cubicBezTo>
                  <a:pt x="463691" y="148548"/>
                  <a:pt x="404478" y="109235"/>
                  <a:pt x="348195" y="119491"/>
                </a:cubicBezTo>
                <a:cubicBezTo>
                  <a:pt x="327562" y="123276"/>
                  <a:pt x="310104" y="133043"/>
                  <a:pt x="295087" y="147449"/>
                </a:cubicBezTo>
                <a:cubicBezTo>
                  <a:pt x="288372" y="153798"/>
                  <a:pt x="279459" y="153675"/>
                  <a:pt x="273721" y="147693"/>
                </a:cubicBezTo>
                <a:cubicBezTo>
                  <a:pt x="267739" y="141467"/>
                  <a:pt x="268350" y="132676"/>
                  <a:pt x="275186" y="126084"/>
                </a:cubicBezTo>
                <a:cubicBezTo>
                  <a:pt x="293500" y="108503"/>
                  <a:pt x="314865" y="96905"/>
                  <a:pt x="339649" y="91533"/>
                </a:cubicBezTo>
                <a:cubicBezTo>
                  <a:pt x="340870" y="91289"/>
                  <a:pt x="341969" y="90800"/>
                  <a:pt x="343190" y="90434"/>
                </a:cubicBezTo>
                <a:cubicBezTo>
                  <a:pt x="329455" y="58203"/>
                  <a:pt x="297933" y="33800"/>
                  <a:pt x="260986" y="29743"/>
                </a:cubicBezTo>
                <a:close/>
                <a:moveTo>
                  <a:pt x="229648" y="1554"/>
                </a:moveTo>
                <a:cubicBezTo>
                  <a:pt x="290936" y="-7969"/>
                  <a:pt x="350271" y="27070"/>
                  <a:pt x="372735" y="84818"/>
                </a:cubicBezTo>
                <a:cubicBezTo>
                  <a:pt x="374078" y="88358"/>
                  <a:pt x="376275" y="89335"/>
                  <a:pt x="379450" y="89579"/>
                </a:cubicBezTo>
                <a:cubicBezTo>
                  <a:pt x="416564" y="93120"/>
                  <a:pt x="447209" y="109235"/>
                  <a:pt x="470772" y="138170"/>
                </a:cubicBezTo>
                <a:cubicBezTo>
                  <a:pt x="492625" y="165030"/>
                  <a:pt x="502148" y="196162"/>
                  <a:pt x="499340" y="230835"/>
                </a:cubicBezTo>
                <a:cubicBezTo>
                  <a:pt x="496166" y="270758"/>
                  <a:pt x="478097" y="302745"/>
                  <a:pt x="446232" y="326674"/>
                </a:cubicBezTo>
                <a:cubicBezTo>
                  <a:pt x="426942" y="341080"/>
                  <a:pt x="405088" y="349504"/>
                  <a:pt x="381037" y="351580"/>
                </a:cubicBezTo>
                <a:cubicBezTo>
                  <a:pt x="376153" y="351946"/>
                  <a:pt x="373956" y="353655"/>
                  <a:pt x="372491" y="358539"/>
                </a:cubicBezTo>
                <a:cubicBezTo>
                  <a:pt x="355643" y="415188"/>
                  <a:pt x="321946" y="459139"/>
                  <a:pt x="271646" y="490149"/>
                </a:cubicBezTo>
                <a:cubicBezTo>
                  <a:pt x="265908" y="493690"/>
                  <a:pt x="259803" y="496742"/>
                  <a:pt x="253943" y="500039"/>
                </a:cubicBezTo>
                <a:cubicBezTo>
                  <a:pt x="251379" y="500039"/>
                  <a:pt x="248693" y="500039"/>
                  <a:pt x="246130" y="500039"/>
                </a:cubicBezTo>
                <a:cubicBezTo>
                  <a:pt x="240269" y="496742"/>
                  <a:pt x="234165" y="493690"/>
                  <a:pt x="228427" y="490149"/>
                </a:cubicBezTo>
                <a:cubicBezTo>
                  <a:pt x="183254" y="462313"/>
                  <a:pt x="151145" y="423612"/>
                  <a:pt x="132588" y="373800"/>
                </a:cubicBezTo>
                <a:cubicBezTo>
                  <a:pt x="130024" y="366841"/>
                  <a:pt x="127826" y="359760"/>
                  <a:pt x="125628" y="353167"/>
                </a:cubicBezTo>
                <a:cubicBezTo>
                  <a:pt x="115861" y="352312"/>
                  <a:pt x="106339" y="352190"/>
                  <a:pt x="97182" y="350359"/>
                </a:cubicBezTo>
                <a:cubicBezTo>
                  <a:pt x="52376" y="341446"/>
                  <a:pt x="21732" y="315564"/>
                  <a:pt x="6349" y="272467"/>
                </a:cubicBezTo>
                <a:cubicBezTo>
                  <a:pt x="3174" y="263677"/>
                  <a:pt x="2198" y="254154"/>
                  <a:pt x="122" y="244997"/>
                </a:cubicBezTo>
                <a:cubicBezTo>
                  <a:pt x="0" y="238893"/>
                  <a:pt x="0" y="232666"/>
                  <a:pt x="0" y="226562"/>
                </a:cubicBezTo>
                <a:cubicBezTo>
                  <a:pt x="733" y="221923"/>
                  <a:pt x="1343" y="217283"/>
                  <a:pt x="2320" y="212766"/>
                </a:cubicBezTo>
                <a:cubicBezTo>
                  <a:pt x="13063" y="159536"/>
                  <a:pt x="57504" y="121322"/>
                  <a:pt x="112077" y="118392"/>
                </a:cubicBezTo>
                <a:cubicBezTo>
                  <a:pt x="114152" y="118270"/>
                  <a:pt x="116228" y="118148"/>
                  <a:pt x="118548" y="118026"/>
                </a:cubicBezTo>
                <a:cubicBezTo>
                  <a:pt x="120013" y="111189"/>
                  <a:pt x="121355" y="104352"/>
                  <a:pt x="123065" y="97637"/>
                </a:cubicBezTo>
                <a:cubicBezTo>
                  <a:pt x="135274" y="48680"/>
                  <a:pt x="179836" y="9368"/>
                  <a:pt x="229648" y="155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18" name="Google Shape;518;p30"/>
          <p:cNvSpPr/>
          <p:nvPr/>
        </p:nvSpPr>
        <p:spPr>
          <a:xfrm>
            <a:off x="6552629" y="2428945"/>
            <a:ext cx="500246" cy="500071"/>
          </a:xfrm>
          <a:custGeom>
            <a:avLst/>
            <a:gdLst/>
            <a:ahLst/>
            <a:cxnLst/>
            <a:rect l="l" t="t" r="r" b="b"/>
            <a:pathLst>
              <a:path w="500246" h="500071" extrusionOk="0">
                <a:moveTo>
                  <a:pt x="56649" y="429505"/>
                </a:moveTo>
                <a:cubicBezTo>
                  <a:pt x="62387" y="429749"/>
                  <a:pt x="66660" y="432435"/>
                  <a:pt x="69102" y="437440"/>
                </a:cubicBezTo>
                <a:cubicBezTo>
                  <a:pt x="71544" y="442202"/>
                  <a:pt x="71299" y="447207"/>
                  <a:pt x="68369" y="451847"/>
                </a:cubicBezTo>
                <a:cubicBezTo>
                  <a:pt x="67270" y="453556"/>
                  <a:pt x="65683" y="455143"/>
                  <a:pt x="64218" y="456608"/>
                </a:cubicBezTo>
                <a:cubicBezTo>
                  <a:pt x="52864" y="467962"/>
                  <a:pt x="41632" y="479438"/>
                  <a:pt x="30034" y="490671"/>
                </a:cubicBezTo>
                <a:cubicBezTo>
                  <a:pt x="26493" y="494089"/>
                  <a:pt x="22342" y="497019"/>
                  <a:pt x="18557" y="500071"/>
                </a:cubicBezTo>
                <a:cubicBezTo>
                  <a:pt x="15994" y="500071"/>
                  <a:pt x="13308" y="500071"/>
                  <a:pt x="10744" y="500071"/>
                </a:cubicBezTo>
                <a:cubicBezTo>
                  <a:pt x="7203" y="496531"/>
                  <a:pt x="3541" y="492868"/>
                  <a:pt x="0" y="489328"/>
                </a:cubicBezTo>
                <a:cubicBezTo>
                  <a:pt x="122" y="486642"/>
                  <a:pt x="122" y="484078"/>
                  <a:pt x="122" y="481514"/>
                </a:cubicBezTo>
                <a:cubicBezTo>
                  <a:pt x="3174" y="477729"/>
                  <a:pt x="5860" y="473822"/>
                  <a:pt x="9157" y="470404"/>
                </a:cubicBezTo>
                <a:cubicBezTo>
                  <a:pt x="20755" y="458562"/>
                  <a:pt x="32597" y="446963"/>
                  <a:pt x="44196" y="435121"/>
                </a:cubicBezTo>
                <a:cubicBezTo>
                  <a:pt x="47614" y="431580"/>
                  <a:pt x="51521" y="429260"/>
                  <a:pt x="56649" y="429505"/>
                </a:cubicBezTo>
                <a:close/>
                <a:moveTo>
                  <a:pt x="139272" y="429322"/>
                </a:moveTo>
                <a:cubicBezTo>
                  <a:pt x="142905" y="429352"/>
                  <a:pt x="146506" y="430787"/>
                  <a:pt x="149314" y="433534"/>
                </a:cubicBezTo>
                <a:cubicBezTo>
                  <a:pt x="155052" y="439150"/>
                  <a:pt x="155540" y="448062"/>
                  <a:pt x="149558" y="454166"/>
                </a:cubicBezTo>
                <a:cubicBezTo>
                  <a:pt x="135884" y="468206"/>
                  <a:pt x="121844" y="482124"/>
                  <a:pt x="107804" y="495920"/>
                </a:cubicBezTo>
                <a:cubicBezTo>
                  <a:pt x="105850" y="497752"/>
                  <a:pt x="103165" y="498728"/>
                  <a:pt x="100723" y="500071"/>
                </a:cubicBezTo>
                <a:cubicBezTo>
                  <a:pt x="98403" y="500071"/>
                  <a:pt x="96083" y="500071"/>
                  <a:pt x="93886" y="500071"/>
                </a:cubicBezTo>
                <a:cubicBezTo>
                  <a:pt x="93275" y="499705"/>
                  <a:pt x="92543" y="499217"/>
                  <a:pt x="91932" y="498851"/>
                </a:cubicBezTo>
                <a:cubicBezTo>
                  <a:pt x="82287" y="493967"/>
                  <a:pt x="79846" y="482979"/>
                  <a:pt x="87293" y="475288"/>
                </a:cubicBezTo>
                <a:cubicBezTo>
                  <a:pt x="100967" y="461125"/>
                  <a:pt x="115007" y="447329"/>
                  <a:pt x="129047" y="433534"/>
                </a:cubicBezTo>
                <a:cubicBezTo>
                  <a:pt x="131977" y="430665"/>
                  <a:pt x="135640" y="429291"/>
                  <a:pt x="139272" y="429322"/>
                </a:cubicBezTo>
                <a:close/>
                <a:moveTo>
                  <a:pt x="60434" y="347217"/>
                </a:moveTo>
                <a:cubicBezTo>
                  <a:pt x="71055" y="350391"/>
                  <a:pt x="74229" y="363211"/>
                  <a:pt x="66294" y="371635"/>
                </a:cubicBezTo>
                <a:cubicBezTo>
                  <a:pt x="59701" y="378594"/>
                  <a:pt x="52742" y="385308"/>
                  <a:pt x="46027" y="392023"/>
                </a:cubicBezTo>
                <a:cubicBezTo>
                  <a:pt x="40045" y="398006"/>
                  <a:pt x="34062" y="403988"/>
                  <a:pt x="28080" y="409970"/>
                </a:cubicBezTo>
                <a:cubicBezTo>
                  <a:pt x="17092" y="420958"/>
                  <a:pt x="7814" y="419737"/>
                  <a:pt x="122" y="406308"/>
                </a:cubicBezTo>
                <a:cubicBezTo>
                  <a:pt x="122" y="403988"/>
                  <a:pt x="122" y="401668"/>
                  <a:pt x="122" y="399471"/>
                </a:cubicBezTo>
                <a:cubicBezTo>
                  <a:pt x="2564" y="396052"/>
                  <a:pt x="4517" y="392267"/>
                  <a:pt x="7447" y="389337"/>
                </a:cubicBezTo>
                <a:cubicBezTo>
                  <a:pt x="19656" y="376762"/>
                  <a:pt x="32231" y="364431"/>
                  <a:pt x="44562" y="351978"/>
                </a:cubicBezTo>
                <a:cubicBezTo>
                  <a:pt x="49079" y="347461"/>
                  <a:pt x="54207" y="345386"/>
                  <a:pt x="60434" y="347217"/>
                </a:cubicBezTo>
                <a:close/>
                <a:moveTo>
                  <a:pt x="237339" y="263954"/>
                </a:moveTo>
                <a:cubicBezTo>
                  <a:pt x="189603" y="270302"/>
                  <a:pt x="142599" y="276651"/>
                  <a:pt x="96816" y="282755"/>
                </a:cubicBezTo>
                <a:cubicBezTo>
                  <a:pt x="138326" y="324265"/>
                  <a:pt x="179835" y="365775"/>
                  <a:pt x="221467" y="407407"/>
                </a:cubicBezTo>
                <a:cubicBezTo>
                  <a:pt x="226717" y="360037"/>
                  <a:pt x="231967" y="312301"/>
                  <a:pt x="237339" y="263954"/>
                </a:cubicBezTo>
                <a:close/>
                <a:moveTo>
                  <a:pt x="448795" y="193021"/>
                </a:moveTo>
                <a:cubicBezTo>
                  <a:pt x="410704" y="197294"/>
                  <a:pt x="372490" y="201445"/>
                  <a:pt x="334399" y="205718"/>
                </a:cubicBezTo>
                <a:cubicBezTo>
                  <a:pt x="329882" y="206206"/>
                  <a:pt x="323899" y="205230"/>
                  <a:pt x="321213" y="207671"/>
                </a:cubicBezTo>
                <a:cubicBezTo>
                  <a:pt x="318527" y="210357"/>
                  <a:pt x="319016" y="216340"/>
                  <a:pt x="318161" y="220857"/>
                </a:cubicBezTo>
                <a:cubicBezTo>
                  <a:pt x="314254" y="241246"/>
                  <a:pt x="301313" y="254065"/>
                  <a:pt x="280680" y="257972"/>
                </a:cubicBezTo>
                <a:cubicBezTo>
                  <a:pt x="276407" y="258826"/>
                  <a:pt x="272012" y="259315"/>
                  <a:pt x="267250" y="260047"/>
                </a:cubicBezTo>
                <a:cubicBezTo>
                  <a:pt x="262367" y="303754"/>
                  <a:pt x="257606" y="347218"/>
                  <a:pt x="252722" y="390803"/>
                </a:cubicBezTo>
                <a:cubicBezTo>
                  <a:pt x="319138" y="324631"/>
                  <a:pt x="384943" y="258826"/>
                  <a:pt x="450627" y="193021"/>
                </a:cubicBezTo>
                <a:cubicBezTo>
                  <a:pt x="450383" y="193021"/>
                  <a:pt x="449650" y="192899"/>
                  <a:pt x="448795" y="193021"/>
                </a:cubicBezTo>
                <a:close/>
                <a:moveTo>
                  <a:pt x="312301" y="43952"/>
                </a:moveTo>
                <a:cubicBezTo>
                  <a:pt x="243077" y="113297"/>
                  <a:pt x="173975" y="182521"/>
                  <a:pt x="104263" y="252233"/>
                </a:cubicBezTo>
                <a:cubicBezTo>
                  <a:pt x="114396" y="250890"/>
                  <a:pt x="124407" y="249547"/>
                  <a:pt x="134541" y="248082"/>
                </a:cubicBezTo>
                <a:cubicBezTo>
                  <a:pt x="181423" y="241856"/>
                  <a:pt x="228304" y="235629"/>
                  <a:pt x="275186" y="229281"/>
                </a:cubicBezTo>
                <a:cubicBezTo>
                  <a:pt x="283366" y="228182"/>
                  <a:pt x="288005" y="223665"/>
                  <a:pt x="289226" y="215485"/>
                </a:cubicBezTo>
                <a:cubicBezTo>
                  <a:pt x="290325" y="208770"/>
                  <a:pt x="291180" y="201933"/>
                  <a:pt x="292034" y="195218"/>
                </a:cubicBezTo>
                <a:cubicBezTo>
                  <a:pt x="296796" y="159935"/>
                  <a:pt x="301435" y="124652"/>
                  <a:pt x="306197" y="89368"/>
                </a:cubicBezTo>
                <a:cubicBezTo>
                  <a:pt x="308272" y="74107"/>
                  <a:pt x="310225" y="58968"/>
                  <a:pt x="312301" y="43952"/>
                </a:cubicBezTo>
                <a:close/>
                <a:moveTo>
                  <a:pt x="342945" y="36748"/>
                </a:moveTo>
                <a:cubicBezTo>
                  <a:pt x="336841" y="82653"/>
                  <a:pt x="330492" y="129779"/>
                  <a:pt x="324144" y="177394"/>
                </a:cubicBezTo>
                <a:cubicBezTo>
                  <a:pt x="372857" y="172022"/>
                  <a:pt x="420593" y="166650"/>
                  <a:pt x="467719" y="161400"/>
                </a:cubicBezTo>
                <a:cubicBezTo>
                  <a:pt x="425965" y="119768"/>
                  <a:pt x="384333" y="78136"/>
                  <a:pt x="342945" y="36748"/>
                </a:cubicBezTo>
                <a:close/>
                <a:moveTo>
                  <a:pt x="332201" y="0"/>
                </a:moveTo>
                <a:cubicBezTo>
                  <a:pt x="344532" y="244"/>
                  <a:pt x="355154" y="5006"/>
                  <a:pt x="363944" y="13674"/>
                </a:cubicBezTo>
                <a:cubicBezTo>
                  <a:pt x="404844" y="54451"/>
                  <a:pt x="445743" y="95228"/>
                  <a:pt x="486399" y="136250"/>
                </a:cubicBezTo>
                <a:cubicBezTo>
                  <a:pt x="505322" y="155418"/>
                  <a:pt x="504712" y="181667"/>
                  <a:pt x="485422" y="201079"/>
                </a:cubicBezTo>
                <a:cubicBezTo>
                  <a:pt x="451359" y="235263"/>
                  <a:pt x="417053" y="269448"/>
                  <a:pt x="382868" y="303632"/>
                </a:cubicBezTo>
                <a:cubicBezTo>
                  <a:pt x="342457" y="344043"/>
                  <a:pt x="302046" y="384332"/>
                  <a:pt x="261757" y="424866"/>
                </a:cubicBezTo>
                <a:cubicBezTo>
                  <a:pt x="250769" y="435853"/>
                  <a:pt x="237949" y="441592"/>
                  <a:pt x="222200" y="439516"/>
                </a:cubicBezTo>
                <a:cubicBezTo>
                  <a:pt x="211945" y="438173"/>
                  <a:pt x="203398" y="433412"/>
                  <a:pt x="196195" y="426209"/>
                </a:cubicBezTo>
                <a:cubicBezTo>
                  <a:pt x="155296" y="385431"/>
                  <a:pt x="114396" y="344654"/>
                  <a:pt x="73741" y="303632"/>
                </a:cubicBezTo>
                <a:cubicBezTo>
                  <a:pt x="54817" y="284587"/>
                  <a:pt x="55428" y="258216"/>
                  <a:pt x="74718" y="238926"/>
                </a:cubicBezTo>
                <a:cubicBezTo>
                  <a:pt x="109513" y="204009"/>
                  <a:pt x="144430" y="169214"/>
                  <a:pt x="179347" y="134297"/>
                </a:cubicBezTo>
                <a:cubicBezTo>
                  <a:pt x="219026" y="94618"/>
                  <a:pt x="258826" y="54940"/>
                  <a:pt x="298383" y="15139"/>
                </a:cubicBezTo>
                <a:cubicBezTo>
                  <a:pt x="307784" y="5860"/>
                  <a:pt x="318650" y="122"/>
                  <a:pt x="33220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19" name="Google Shape;519;p30"/>
          <p:cNvSpPr/>
          <p:nvPr/>
        </p:nvSpPr>
        <p:spPr>
          <a:xfrm>
            <a:off x="4423516" y="3724446"/>
            <a:ext cx="500073" cy="500090"/>
          </a:xfrm>
          <a:custGeom>
            <a:avLst/>
            <a:gdLst/>
            <a:ahLst/>
            <a:cxnLst/>
            <a:rect l="l" t="t" r="r" b="b"/>
            <a:pathLst>
              <a:path w="500073" h="500090" extrusionOk="0">
                <a:moveTo>
                  <a:pt x="250158" y="214160"/>
                </a:moveTo>
                <a:cubicBezTo>
                  <a:pt x="214021" y="250298"/>
                  <a:pt x="177394" y="286925"/>
                  <a:pt x="140890" y="323429"/>
                </a:cubicBezTo>
                <a:cubicBezTo>
                  <a:pt x="146750" y="323429"/>
                  <a:pt x="153221" y="323429"/>
                  <a:pt x="159691" y="323429"/>
                </a:cubicBezTo>
                <a:cubicBezTo>
                  <a:pt x="171168" y="323429"/>
                  <a:pt x="176784" y="329045"/>
                  <a:pt x="176784" y="340521"/>
                </a:cubicBezTo>
                <a:cubicBezTo>
                  <a:pt x="176784" y="362619"/>
                  <a:pt x="176784" y="384717"/>
                  <a:pt x="176784" y="406937"/>
                </a:cubicBezTo>
                <a:cubicBezTo>
                  <a:pt x="176784" y="408646"/>
                  <a:pt x="176784" y="410355"/>
                  <a:pt x="176784" y="412065"/>
                </a:cubicBezTo>
                <a:cubicBezTo>
                  <a:pt x="186917" y="412065"/>
                  <a:pt x="196440" y="412065"/>
                  <a:pt x="206085" y="412065"/>
                </a:cubicBezTo>
                <a:cubicBezTo>
                  <a:pt x="206085" y="397170"/>
                  <a:pt x="205963" y="382764"/>
                  <a:pt x="206085" y="368235"/>
                </a:cubicBezTo>
                <a:cubicBezTo>
                  <a:pt x="206207" y="359567"/>
                  <a:pt x="211823" y="353096"/>
                  <a:pt x="220003" y="352974"/>
                </a:cubicBezTo>
                <a:cubicBezTo>
                  <a:pt x="240025" y="352730"/>
                  <a:pt x="260048" y="352730"/>
                  <a:pt x="280070" y="352974"/>
                </a:cubicBezTo>
                <a:cubicBezTo>
                  <a:pt x="287884" y="353096"/>
                  <a:pt x="293622" y="359323"/>
                  <a:pt x="293988" y="367258"/>
                </a:cubicBezTo>
                <a:cubicBezTo>
                  <a:pt x="294110" y="370188"/>
                  <a:pt x="293988" y="373119"/>
                  <a:pt x="293988" y="376049"/>
                </a:cubicBezTo>
                <a:cubicBezTo>
                  <a:pt x="293988" y="388013"/>
                  <a:pt x="293988" y="399978"/>
                  <a:pt x="293988" y="412309"/>
                </a:cubicBezTo>
                <a:cubicBezTo>
                  <a:pt x="303755" y="412065"/>
                  <a:pt x="313156" y="412065"/>
                  <a:pt x="323289" y="412065"/>
                </a:cubicBezTo>
                <a:cubicBezTo>
                  <a:pt x="323289" y="409989"/>
                  <a:pt x="323289" y="408158"/>
                  <a:pt x="323289" y="406449"/>
                </a:cubicBezTo>
                <a:cubicBezTo>
                  <a:pt x="323289" y="384839"/>
                  <a:pt x="323289" y="363229"/>
                  <a:pt x="323289" y="341498"/>
                </a:cubicBezTo>
                <a:cubicBezTo>
                  <a:pt x="323289" y="328679"/>
                  <a:pt x="328539" y="323429"/>
                  <a:pt x="341358" y="323429"/>
                </a:cubicBezTo>
                <a:cubicBezTo>
                  <a:pt x="347585" y="323429"/>
                  <a:pt x="353811" y="323429"/>
                  <a:pt x="359427" y="323429"/>
                </a:cubicBezTo>
                <a:cubicBezTo>
                  <a:pt x="322679" y="286680"/>
                  <a:pt x="286052" y="250054"/>
                  <a:pt x="250158" y="214160"/>
                </a:cubicBezTo>
                <a:close/>
                <a:moveTo>
                  <a:pt x="250097" y="176680"/>
                </a:moveTo>
                <a:cubicBezTo>
                  <a:pt x="254279" y="176649"/>
                  <a:pt x="258460" y="178999"/>
                  <a:pt x="263222" y="183760"/>
                </a:cubicBezTo>
                <a:cubicBezTo>
                  <a:pt x="310226" y="230764"/>
                  <a:pt x="357108" y="277646"/>
                  <a:pt x="404112" y="324650"/>
                </a:cubicBezTo>
                <a:cubicBezTo>
                  <a:pt x="405088" y="325626"/>
                  <a:pt x="406187" y="326725"/>
                  <a:pt x="407164" y="327824"/>
                </a:cubicBezTo>
                <a:cubicBezTo>
                  <a:pt x="411315" y="332463"/>
                  <a:pt x="412658" y="337835"/>
                  <a:pt x="410094" y="343695"/>
                </a:cubicBezTo>
                <a:cubicBezTo>
                  <a:pt x="407530" y="349678"/>
                  <a:pt x="402647" y="352608"/>
                  <a:pt x="396176" y="352608"/>
                </a:cubicBezTo>
                <a:cubicBezTo>
                  <a:pt x="383601" y="352730"/>
                  <a:pt x="371148" y="352608"/>
                  <a:pt x="358573" y="352608"/>
                </a:cubicBezTo>
                <a:cubicBezTo>
                  <a:pt x="356619" y="352730"/>
                  <a:pt x="354788" y="352730"/>
                  <a:pt x="352590" y="352730"/>
                </a:cubicBezTo>
                <a:cubicBezTo>
                  <a:pt x="352590" y="376781"/>
                  <a:pt x="352590" y="399978"/>
                  <a:pt x="352590" y="423297"/>
                </a:cubicBezTo>
                <a:cubicBezTo>
                  <a:pt x="352590" y="436360"/>
                  <a:pt x="347341" y="441610"/>
                  <a:pt x="334277" y="441610"/>
                </a:cubicBezTo>
                <a:cubicBezTo>
                  <a:pt x="316696" y="441610"/>
                  <a:pt x="299116" y="441610"/>
                  <a:pt x="281535" y="441610"/>
                </a:cubicBezTo>
                <a:cubicBezTo>
                  <a:pt x="270425" y="441610"/>
                  <a:pt x="264687" y="435872"/>
                  <a:pt x="264687" y="424762"/>
                </a:cubicBezTo>
                <a:cubicBezTo>
                  <a:pt x="264687" y="410722"/>
                  <a:pt x="264687" y="396804"/>
                  <a:pt x="264687" y="382397"/>
                </a:cubicBezTo>
                <a:cubicBezTo>
                  <a:pt x="255042" y="382397"/>
                  <a:pt x="245519" y="382397"/>
                  <a:pt x="235630" y="382397"/>
                </a:cubicBezTo>
                <a:cubicBezTo>
                  <a:pt x="235508" y="383862"/>
                  <a:pt x="235386" y="385449"/>
                  <a:pt x="235386" y="386914"/>
                </a:cubicBezTo>
                <a:cubicBezTo>
                  <a:pt x="235386" y="399734"/>
                  <a:pt x="235386" y="412675"/>
                  <a:pt x="235386" y="425494"/>
                </a:cubicBezTo>
                <a:cubicBezTo>
                  <a:pt x="235386" y="435628"/>
                  <a:pt x="229403" y="441488"/>
                  <a:pt x="219270" y="441488"/>
                </a:cubicBezTo>
                <a:cubicBezTo>
                  <a:pt x="200713" y="441488"/>
                  <a:pt x="182155" y="441610"/>
                  <a:pt x="163598" y="441488"/>
                </a:cubicBezTo>
                <a:cubicBezTo>
                  <a:pt x="153465" y="441488"/>
                  <a:pt x="147604" y="435505"/>
                  <a:pt x="147604" y="425372"/>
                </a:cubicBezTo>
                <a:cubicBezTo>
                  <a:pt x="147604" y="403030"/>
                  <a:pt x="147604" y="380810"/>
                  <a:pt x="147604" y="358468"/>
                </a:cubicBezTo>
                <a:cubicBezTo>
                  <a:pt x="147604" y="356759"/>
                  <a:pt x="147604" y="354928"/>
                  <a:pt x="147604" y="352608"/>
                </a:cubicBezTo>
                <a:cubicBezTo>
                  <a:pt x="141866" y="352608"/>
                  <a:pt x="136617" y="352608"/>
                  <a:pt x="131245" y="352608"/>
                </a:cubicBezTo>
                <a:cubicBezTo>
                  <a:pt x="122088" y="352608"/>
                  <a:pt x="113054" y="352730"/>
                  <a:pt x="103897" y="352608"/>
                </a:cubicBezTo>
                <a:cubicBezTo>
                  <a:pt x="97671" y="352486"/>
                  <a:pt x="92909" y="349556"/>
                  <a:pt x="90345" y="343818"/>
                </a:cubicBezTo>
                <a:cubicBezTo>
                  <a:pt x="87781" y="338079"/>
                  <a:pt x="89002" y="332708"/>
                  <a:pt x="93031" y="327946"/>
                </a:cubicBezTo>
                <a:cubicBezTo>
                  <a:pt x="94008" y="326847"/>
                  <a:pt x="94985" y="325871"/>
                  <a:pt x="96083" y="324772"/>
                </a:cubicBezTo>
                <a:cubicBezTo>
                  <a:pt x="143087" y="277768"/>
                  <a:pt x="189969" y="230886"/>
                  <a:pt x="236973" y="183882"/>
                </a:cubicBezTo>
                <a:cubicBezTo>
                  <a:pt x="241734" y="179121"/>
                  <a:pt x="245916" y="176710"/>
                  <a:pt x="250097" y="176680"/>
                </a:cubicBezTo>
                <a:close/>
                <a:moveTo>
                  <a:pt x="29301" y="146768"/>
                </a:moveTo>
                <a:cubicBezTo>
                  <a:pt x="29301" y="148844"/>
                  <a:pt x="29301" y="150431"/>
                  <a:pt x="29301" y="152140"/>
                </a:cubicBezTo>
                <a:cubicBezTo>
                  <a:pt x="29301" y="252374"/>
                  <a:pt x="29301" y="352608"/>
                  <a:pt x="29301" y="452842"/>
                </a:cubicBezTo>
                <a:cubicBezTo>
                  <a:pt x="29301" y="465539"/>
                  <a:pt x="34673" y="470911"/>
                  <a:pt x="47370" y="470911"/>
                </a:cubicBezTo>
                <a:cubicBezTo>
                  <a:pt x="182399" y="470911"/>
                  <a:pt x="317551" y="470911"/>
                  <a:pt x="452580" y="470911"/>
                </a:cubicBezTo>
                <a:cubicBezTo>
                  <a:pt x="465400" y="470911"/>
                  <a:pt x="470649" y="465661"/>
                  <a:pt x="470649" y="452842"/>
                </a:cubicBezTo>
                <a:cubicBezTo>
                  <a:pt x="470649" y="352608"/>
                  <a:pt x="470649" y="252374"/>
                  <a:pt x="470649" y="152140"/>
                </a:cubicBezTo>
                <a:cubicBezTo>
                  <a:pt x="470649" y="150431"/>
                  <a:pt x="470649" y="148721"/>
                  <a:pt x="470649" y="146768"/>
                </a:cubicBezTo>
                <a:cubicBezTo>
                  <a:pt x="323411" y="146768"/>
                  <a:pt x="176661" y="146768"/>
                  <a:pt x="29301" y="146768"/>
                </a:cubicBezTo>
                <a:close/>
                <a:moveTo>
                  <a:pt x="308516" y="58743"/>
                </a:moveTo>
                <a:cubicBezTo>
                  <a:pt x="318283" y="58499"/>
                  <a:pt x="328050" y="58499"/>
                  <a:pt x="337817" y="58743"/>
                </a:cubicBezTo>
                <a:cubicBezTo>
                  <a:pt x="346242" y="58865"/>
                  <a:pt x="352468" y="65214"/>
                  <a:pt x="352468" y="73272"/>
                </a:cubicBezTo>
                <a:cubicBezTo>
                  <a:pt x="352468" y="81329"/>
                  <a:pt x="346242" y="87678"/>
                  <a:pt x="337940" y="87922"/>
                </a:cubicBezTo>
                <a:cubicBezTo>
                  <a:pt x="332934" y="88166"/>
                  <a:pt x="327929" y="87922"/>
                  <a:pt x="322801" y="87922"/>
                </a:cubicBezTo>
                <a:cubicBezTo>
                  <a:pt x="318039" y="87922"/>
                  <a:pt x="313400" y="88044"/>
                  <a:pt x="308639" y="87922"/>
                </a:cubicBezTo>
                <a:cubicBezTo>
                  <a:pt x="300214" y="87678"/>
                  <a:pt x="293988" y="81451"/>
                  <a:pt x="293988" y="73394"/>
                </a:cubicBezTo>
                <a:cubicBezTo>
                  <a:pt x="293988" y="65336"/>
                  <a:pt x="300214" y="58865"/>
                  <a:pt x="308516" y="58743"/>
                </a:cubicBezTo>
                <a:close/>
                <a:moveTo>
                  <a:pt x="396664" y="58621"/>
                </a:moveTo>
                <a:cubicBezTo>
                  <a:pt x="406798" y="58499"/>
                  <a:pt x="416809" y="58377"/>
                  <a:pt x="426942" y="58621"/>
                </a:cubicBezTo>
                <a:cubicBezTo>
                  <a:pt x="435367" y="58743"/>
                  <a:pt x="441471" y="65336"/>
                  <a:pt x="441471" y="73272"/>
                </a:cubicBezTo>
                <a:cubicBezTo>
                  <a:pt x="441349" y="81207"/>
                  <a:pt x="435122" y="87556"/>
                  <a:pt x="426698" y="87800"/>
                </a:cubicBezTo>
                <a:cubicBezTo>
                  <a:pt x="421571" y="88044"/>
                  <a:pt x="416565" y="87922"/>
                  <a:pt x="411559" y="87922"/>
                </a:cubicBezTo>
                <a:cubicBezTo>
                  <a:pt x="406676" y="87922"/>
                  <a:pt x="401792" y="88044"/>
                  <a:pt x="396909" y="87922"/>
                </a:cubicBezTo>
                <a:cubicBezTo>
                  <a:pt x="388241" y="87678"/>
                  <a:pt x="381892" y="81329"/>
                  <a:pt x="381892" y="73149"/>
                </a:cubicBezTo>
                <a:cubicBezTo>
                  <a:pt x="382014" y="65214"/>
                  <a:pt x="388241" y="58865"/>
                  <a:pt x="396664" y="58621"/>
                </a:cubicBezTo>
                <a:close/>
                <a:moveTo>
                  <a:pt x="221346" y="58621"/>
                </a:moveTo>
                <a:cubicBezTo>
                  <a:pt x="225985" y="58621"/>
                  <a:pt x="230747" y="58743"/>
                  <a:pt x="235508" y="58743"/>
                </a:cubicBezTo>
                <a:cubicBezTo>
                  <a:pt x="240270" y="58743"/>
                  <a:pt x="244909" y="58621"/>
                  <a:pt x="249670" y="58743"/>
                </a:cubicBezTo>
                <a:cubicBezTo>
                  <a:pt x="258339" y="58987"/>
                  <a:pt x="264687" y="65336"/>
                  <a:pt x="264687" y="73516"/>
                </a:cubicBezTo>
                <a:cubicBezTo>
                  <a:pt x="264565" y="81451"/>
                  <a:pt x="258339" y="87800"/>
                  <a:pt x="249914" y="87922"/>
                </a:cubicBezTo>
                <a:cubicBezTo>
                  <a:pt x="240270" y="88044"/>
                  <a:pt x="230747" y="88044"/>
                  <a:pt x="221102" y="87922"/>
                </a:cubicBezTo>
                <a:cubicBezTo>
                  <a:pt x="212434" y="87800"/>
                  <a:pt x="206085" y="81329"/>
                  <a:pt x="206085" y="73149"/>
                </a:cubicBezTo>
                <a:cubicBezTo>
                  <a:pt x="206207" y="64970"/>
                  <a:pt x="212556" y="58865"/>
                  <a:pt x="221346" y="58621"/>
                </a:cubicBezTo>
                <a:close/>
                <a:moveTo>
                  <a:pt x="43585" y="29564"/>
                </a:moveTo>
                <a:cubicBezTo>
                  <a:pt x="35650" y="29564"/>
                  <a:pt x="29423" y="35668"/>
                  <a:pt x="29423" y="43482"/>
                </a:cubicBezTo>
                <a:cubicBezTo>
                  <a:pt x="29179" y="67777"/>
                  <a:pt x="29301" y="92195"/>
                  <a:pt x="29301" y="116979"/>
                </a:cubicBezTo>
                <a:cubicBezTo>
                  <a:pt x="59213" y="116979"/>
                  <a:pt x="88514" y="116979"/>
                  <a:pt x="117937" y="116979"/>
                </a:cubicBezTo>
                <a:cubicBezTo>
                  <a:pt x="117937" y="87678"/>
                  <a:pt x="117937" y="58865"/>
                  <a:pt x="117937" y="30052"/>
                </a:cubicBezTo>
                <a:cubicBezTo>
                  <a:pt x="117449" y="29808"/>
                  <a:pt x="117205" y="29564"/>
                  <a:pt x="116838" y="29564"/>
                </a:cubicBezTo>
                <a:cubicBezTo>
                  <a:pt x="92421" y="29564"/>
                  <a:pt x="68003" y="29442"/>
                  <a:pt x="43585" y="29564"/>
                </a:cubicBezTo>
                <a:close/>
                <a:moveTo>
                  <a:pt x="147849" y="29442"/>
                </a:moveTo>
                <a:cubicBezTo>
                  <a:pt x="147849" y="59109"/>
                  <a:pt x="147849" y="88166"/>
                  <a:pt x="147849" y="117101"/>
                </a:cubicBezTo>
                <a:cubicBezTo>
                  <a:pt x="255530" y="117101"/>
                  <a:pt x="362968" y="117101"/>
                  <a:pt x="470772" y="117101"/>
                </a:cubicBezTo>
                <a:cubicBezTo>
                  <a:pt x="470772" y="115147"/>
                  <a:pt x="470772" y="113316"/>
                  <a:pt x="470772" y="111607"/>
                </a:cubicBezTo>
                <a:cubicBezTo>
                  <a:pt x="470772" y="90608"/>
                  <a:pt x="470772" y="69609"/>
                  <a:pt x="470772" y="48609"/>
                </a:cubicBezTo>
                <a:cubicBezTo>
                  <a:pt x="470772" y="34447"/>
                  <a:pt x="465888" y="29442"/>
                  <a:pt x="451848" y="29442"/>
                </a:cubicBezTo>
                <a:cubicBezTo>
                  <a:pt x="352346" y="29442"/>
                  <a:pt x="252966" y="29442"/>
                  <a:pt x="153465" y="29442"/>
                </a:cubicBezTo>
                <a:cubicBezTo>
                  <a:pt x="151633" y="29442"/>
                  <a:pt x="149924" y="29442"/>
                  <a:pt x="147849" y="29442"/>
                </a:cubicBezTo>
                <a:close/>
                <a:moveTo>
                  <a:pt x="46638" y="19"/>
                </a:moveTo>
                <a:cubicBezTo>
                  <a:pt x="63608" y="263"/>
                  <a:pt x="80456" y="19"/>
                  <a:pt x="97426" y="19"/>
                </a:cubicBezTo>
                <a:cubicBezTo>
                  <a:pt x="215730" y="19"/>
                  <a:pt x="334155" y="-104"/>
                  <a:pt x="452458" y="263"/>
                </a:cubicBezTo>
                <a:cubicBezTo>
                  <a:pt x="459906" y="263"/>
                  <a:pt x="467964" y="1606"/>
                  <a:pt x="474678" y="4658"/>
                </a:cubicBezTo>
                <a:cubicBezTo>
                  <a:pt x="492503" y="12838"/>
                  <a:pt x="500073" y="27855"/>
                  <a:pt x="500073" y="47144"/>
                </a:cubicBezTo>
                <a:cubicBezTo>
                  <a:pt x="500073" y="182418"/>
                  <a:pt x="500073" y="317691"/>
                  <a:pt x="500073" y="452964"/>
                </a:cubicBezTo>
                <a:cubicBezTo>
                  <a:pt x="500073" y="454063"/>
                  <a:pt x="500073" y="455284"/>
                  <a:pt x="500073" y="456383"/>
                </a:cubicBezTo>
                <a:cubicBezTo>
                  <a:pt x="499462" y="470911"/>
                  <a:pt x="494090" y="483242"/>
                  <a:pt x="481882" y="491300"/>
                </a:cubicBezTo>
                <a:cubicBezTo>
                  <a:pt x="475655" y="495329"/>
                  <a:pt x="468085" y="497282"/>
                  <a:pt x="461127" y="500090"/>
                </a:cubicBezTo>
                <a:cubicBezTo>
                  <a:pt x="320481" y="500090"/>
                  <a:pt x="179836" y="500090"/>
                  <a:pt x="39190" y="500090"/>
                </a:cubicBezTo>
                <a:cubicBezTo>
                  <a:pt x="38580" y="499846"/>
                  <a:pt x="38091" y="499480"/>
                  <a:pt x="37359" y="499358"/>
                </a:cubicBezTo>
                <a:cubicBezTo>
                  <a:pt x="26127" y="497648"/>
                  <a:pt x="17092" y="492154"/>
                  <a:pt x="9767" y="483486"/>
                </a:cubicBezTo>
                <a:cubicBezTo>
                  <a:pt x="4273" y="477016"/>
                  <a:pt x="1831" y="469202"/>
                  <a:pt x="0" y="461144"/>
                </a:cubicBezTo>
                <a:cubicBezTo>
                  <a:pt x="0" y="320499"/>
                  <a:pt x="0" y="179854"/>
                  <a:pt x="0" y="39209"/>
                </a:cubicBezTo>
                <a:cubicBezTo>
                  <a:pt x="244" y="38720"/>
                  <a:pt x="488" y="38354"/>
                  <a:pt x="610" y="37866"/>
                </a:cubicBezTo>
                <a:cubicBezTo>
                  <a:pt x="3663" y="15890"/>
                  <a:pt x="22586" y="-348"/>
                  <a:pt x="46638" y="19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21" name="Google Shape;521;p30"/>
          <p:cNvSpPr/>
          <p:nvPr/>
        </p:nvSpPr>
        <p:spPr>
          <a:xfrm>
            <a:off x="11549063" y="6363128"/>
            <a:ext cx="3279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9</a:t>
            </a:fld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2" name="Google Shape;522;p30"/>
          <p:cNvSpPr txBox="1"/>
          <p:nvPr/>
        </p:nvSpPr>
        <p:spPr>
          <a:xfrm>
            <a:off x="11466781" y="6363128"/>
            <a:ext cx="1645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Poppins Light"/>
              <a:buNone/>
            </a:pPr>
            <a:r>
              <a:rPr lang="en-US" sz="9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|</a:t>
            </a:r>
            <a:endParaRPr sz="900">
              <a:solidFill>
                <a:schemeClr val="accent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" name="Google Shape;102;p14">
            <a:hlinkClick r:id="rId3"/>
            <a:extLst>
              <a:ext uri="{FF2B5EF4-FFF2-40B4-BE49-F238E27FC236}">
                <a16:creationId xmlns:a16="http://schemas.microsoft.com/office/drawing/2014/main" id="{367AE7A7-E81C-C416-49B9-2770B02E1020}"/>
              </a:ext>
            </a:extLst>
          </p:cNvPr>
          <p:cNvSpPr txBox="1"/>
          <p:nvPr/>
        </p:nvSpPr>
        <p:spPr>
          <a:xfrm>
            <a:off x="5128890" y="6363128"/>
            <a:ext cx="635483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None/>
            </a:pPr>
            <a:r>
              <a:rPr lang="en-US" sz="9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© 2024 OWASP Foundation, Inc. This work is licensed under Creative Commons Attribution 4.0 International</a:t>
            </a:r>
            <a:endParaRPr sz="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5AC7602A-C092-0824-4865-284AF9901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1863" y="147717"/>
            <a:ext cx="914400" cy="4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70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WAS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595"/>
      </a:accent1>
      <a:accent2>
        <a:srgbClr val="28AAE2"/>
      </a:accent2>
      <a:accent3>
        <a:srgbClr val="FFFFFF"/>
      </a:accent3>
      <a:accent4>
        <a:srgbClr val="F4B71E"/>
      </a:accent4>
      <a:accent5>
        <a:srgbClr val="5F605F"/>
      </a:accent5>
      <a:accent6>
        <a:srgbClr val="898989"/>
      </a:accent6>
      <a:hlink>
        <a:srgbClr val="28AAE2"/>
      </a:hlink>
      <a:folHlink>
        <a:srgbClr val="28AA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1025</Words>
  <Application>Microsoft Office PowerPoint</Application>
  <PresentationFormat>Widescreen</PresentationFormat>
  <Paragraphs>172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Poppins Light</vt:lpstr>
      <vt:lpstr>Barlow</vt:lpstr>
      <vt:lpstr>Raleway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Andrew van der Stock</dc:creator>
  <cp:lastModifiedBy>Andrew van der Stock</cp:lastModifiedBy>
  <cp:revision>2</cp:revision>
  <dcterms:modified xsi:type="dcterms:W3CDTF">2024-07-01T20:54:23Z</dcterms:modified>
</cp:coreProperties>
</file>